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9" r:id="rId1"/>
  </p:sldMasterIdLst>
  <p:notesMasterIdLst>
    <p:notesMasterId r:id="rId12"/>
  </p:notesMasterIdLst>
  <p:sldIdLst>
    <p:sldId id="274" r:id="rId2"/>
    <p:sldId id="290" r:id="rId3"/>
    <p:sldId id="275" r:id="rId4"/>
    <p:sldId id="276" r:id="rId5"/>
    <p:sldId id="277" r:id="rId6"/>
    <p:sldId id="278" r:id="rId7"/>
    <p:sldId id="291" r:id="rId8"/>
    <p:sldId id="280" r:id="rId9"/>
    <p:sldId id="281" r:id="rId10"/>
    <p:sldId id="292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3"/>
    <p:restoredTop sz="94699"/>
  </p:normalViewPr>
  <p:slideViewPr>
    <p:cSldViewPr snapToGrid="0" snapToObjects="1">
      <p:cViewPr varScale="1">
        <p:scale>
          <a:sx n="54" d="100"/>
          <a:sy n="54" d="100"/>
        </p:scale>
        <p:origin x="232" y="1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3D5D2C-A3C4-7544-AE51-BB4F1199828D}" type="datetimeFigureOut">
              <a:rPr lang="en-US" smtClean="0"/>
              <a:t>4/16/20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9B8A5-AC0D-4B48-9753-1C286E81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549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982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2674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69220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7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796339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43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47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603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431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18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23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51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1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021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1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39FFED-F756-FC42-B51B-E7F4FF546AC6}" type="datetimeFigureOut">
              <a:rPr lang="en-US" smtClean="0"/>
              <a:t>4/16/20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333C49B-FB7E-F443-8C07-1B1A109C7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49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895" r:id="rId6"/>
    <p:sldLayoutId id="2147483896" r:id="rId7"/>
    <p:sldLayoutId id="2147483897" r:id="rId8"/>
    <p:sldLayoutId id="2147483898" r:id="rId9"/>
    <p:sldLayoutId id="2147483899" r:id="rId10"/>
    <p:sldLayoutId id="2147483900" r:id="rId11"/>
    <p:sldLayoutId id="2147483901" r:id="rId12"/>
    <p:sldLayoutId id="2147483902" r:id="rId13"/>
    <p:sldLayoutId id="2147483903" r:id="rId14"/>
    <p:sldLayoutId id="2147483904" r:id="rId15"/>
    <p:sldLayoutId id="21474839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13.emf"/><Relationship Id="rId7" Type="http://schemas.openxmlformats.org/officeDocument/2006/relationships/image" Target="../media/image16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2.png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294150C-F435-9145-8786-E5F0CBDC6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282701"/>
            <a:ext cx="5096060" cy="4307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br>
              <a:rPr lang="en-US" sz="5400" dirty="0"/>
            </a:br>
            <a:br>
              <a:rPr lang="en-US" sz="5400" dirty="0"/>
            </a:br>
            <a:endParaRPr lang="en-US" sz="540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B420C7-83BC-3E47-ADDB-6537DE5B9F8B}"/>
              </a:ext>
            </a:extLst>
          </p:cNvPr>
          <p:cNvSpPr txBox="1"/>
          <p:nvPr/>
        </p:nvSpPr>
        <p:spPr>
          <a:xfrm>
            <a:off x="295479" y="701902"/>
            <a:ext cx="6764506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Toolbox I -</a:t>
            </a:r>
          </a:p>
          <a:p>
            <a:r>
              <a:rPr lang="en-US" sz="6600" dirty="0">
                <a:solidFill>
                  <a:schemeClr val="accent2"/>
                </a:solidFill>
              </a:rPr>
              <a:t>DL Classroom Resources –</a:t>
            </a:r>
          </a:p>
          <a:p>
            <a:r>
              <a:rPr lang="en-US" sz="4800" dirty="0">
                <a:solidFill>
                  <a:schemeClr val="accent1"/>
                </a:solidFill>
              </a:rPr>
              <a:t>Part 1 and 2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(training notes available on the website)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FC25A2-73D5-1940-8BFC-3C8781B1B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666" y="4784840"/>
            <a:ext cx="5041900" cy="149860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9BF5E6C1-C8D5-B843-860F-B6A4798DD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915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creenshot, refrigerator&#10;&#10;Description automatically generated">
            <a:extLst>
              <a:ext uri="{FF2B5EF4-FFF2-40B4-BE49-F238E27FC236}">
                <a16:creationId xmlns:a16="http://schemas.microsoft.com/office/drawing/2014/main" id="{C71864B5-9B8C-0349-A2BA-401EFDC21D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89" t="7000" r="5419" b="46320"/>
          <a:stretch/>
        </p:blipFill>
        <p:spPr>
          <a:xfrm>
            <a:off x="1658445" y="1392701"/>
            <a:ext cx="7406091" cy="49826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AEE3228-9AE1-4646-9FCE-91DF3B085541}"/>
              </a:ext>
            </a:extLst>
          </p:cNvPr>
          <p:cNvSpPr txBox="1">
            <a:spLocks/>
          </p:cNvSpPr>
          <p:nvPr/>
        </p:nvSpPr>
        <p:spPr>
          <a:xfrm>
            <a:off x="172212" y="249985"/>
            <a:ext cx="10952988" cy="99752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dirty="0">
                <a:solidFill>
                  <a:schemeClr val="accent2"/>
                </a:solidFill>
              </a:rPr>
              <a:t>Tracker’s Treasures and Tracker Jr.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41DF11-F8FC-7540-9094-171AD49E02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A2D77F7-AFFD-B045-A7FB-83403C003FA7}"/>
              </a:ext>
            </a:extLst>
          </p:cNvPr>
          <p:cNvCxnSpPr>
            <a:cxnSpLocks/>
          </p:cNvCxnSpPr>
          <p:nvPr/>
        </p:nvCxnSpPr>
        <p:spPr>
          <a:xfrm>
            <a:off x="5015345" y="1392701"/>
            <a:ext cx="0" cy="49826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120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61733" y="438666"/>
            <a:ext cx="67645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DL Classroom Resources –</a:t>
            </a:r>
          </a:p>
          <a:p>
            <a:r>
              <a:rPr lang="en-US" sz="4800" dirty="0">
                <a:solidFill>
                  <a:schemeClr val="accent1"/>
                </a:solidFill>
              </a:rPr>
              <a:t>Part 1</a:t>
            </a:r>
            <a:endParaRPr lang="en-US" sz="2400" dirty="0">
              <a:solidFill>
                <a:schemeClr val="accent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E0101B-A515-024E-BF92-B9F1FD2452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74" t="62020" r="22643" b="3251"/>
          <a:stretch/>
        </p:blipFill>
        <p:spPr>
          <a:xfrm>
            <a:off x="623455" y="3402432"/>
            <a:ext cx="8035635" cy="34483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F2F78A-550A-C14B-B71F-332B4D2828F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344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9D2E8-A109-0944-9271-A204B740B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4327" y="498763"/>
            <a:ext cx="5644111" cy="1156392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</a:rPr>
              <a:t>Bible Timeline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2346AA-8092-5240-BA4C-2B9C9B6C71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43" t="10900" r="37462" b="65757"/>
          <a:stretch/>
        </p:blipFill>
        <p:spPr>
          <a:xfrm>
            <a:off x="432714" y="1862973"/>
            <a:ext cx="8907335" cy="31320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6014CA-9D05-1243-8F80-944ADB32430E}"/>
              </a:ext>
            </a:extLst>
          </p:cNvPr>
          <p:cNvSpPr txBox="1"/>
          <p:nvPr/>
        </p:nvSpPr>
        <p:spPr>
          <a:xfrm>
            <a:off x="1232937" y="5712906"/>
            <a:ext cx="730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accent1"/>
                </a:solidFill>
              </a:rPr>
              <a:t>CAN YOU SEE THE POWER OF GOD?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F91AA4-8B18-0F49-998E-70E6E5185A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474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FBDB734-51CE-CC44-9069-297205F0FB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 l="16308" t="4930" r="60230" b="64138"/>
          <a:stretch/>
        </p:blipFill>
        <p:spPr>
          <a:xfrm>
            <a:off x="4641279" y="1574491"/>
            <a:ext cx="4234372" cy="431368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9CD50F-1EAD-3149-A4CD-D6FFACE63BF9}"/>
              </a:ext>
            </a:extLst>
          </p:cNvPr>
          <p:cNvSpPr txBox="1"/>
          <p:nvPr/>
        </p:nvSpPr>
        <p:spPr>
          <a:xfrm>
            <a:off x="0" y="612276"/>
            <a:ext cx="9919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</a:rPr>
              <a:t>Books of the Bible wall posters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5228BC-313F-E240-AEB0-CD5EEF23C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  <p:pic>
        <p:nvPicPr>
          <p:cNvPr id="3" name="Picture 2" descr="A person standing in a room&#10;&#10;Description automatically generated">
            <a:extLst>
              <a:ext uri="{FF2B5EF4-FFF2-40B4-BE49-F238E27FC236}">
                <a16:creationId xmlns:a16="http://schemas.microsoft.com/office/drawing/2014/main" id="{A3A7C833-0A60-D044-BA4D-711250CF3C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26283" t="16565" r="20488"/>
          <a:stretch/>
        </p:blipFill>
        <p:spPr>
          <a:xfrm>
            <a:off x="257352" y="2034725"/>
            <a:ext cx="4613060" cy="482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146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5AFB369-4673-4727-A7CD-D86AFE0AE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50709826-4D6B-4A97-8DB3-5DA166626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263F58-6EE6-45B3-9BF2-C0BD5D30A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97CE03-EB81-4718-BEA1-C2D488961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3451629-72D6-4E33-A99A-40FAF7445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E04F0FD4-BCD5-4435-A6B5-A2E69303B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E110F09-1C81-4E73-B5E9-D857CD879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273A9C01-06BD-4E8E-8BBF-2E2A9ECF4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B206C9B2-27BE-4B6F-A4D0-485FBBEB5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E7D673E-0C5C-4F2B-B46E-3E9286B9E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0F78B34-9B26-4CA9-B8F0-B9638730F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A6ACBAE-852C-2C4A-A3B3-40C774D80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9599" y="328275"/>
            <a:ext cx="7291566" cy="103776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</a:rPr>
              <a:t>Feel Right posters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068408-C49F-4E42-ADE3-A313AA6FE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118" y="1488380"/>
            <a:ext cx="3263139" cy="489470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780BBF7-C81A-7743-98C7-DE9A030DE9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1137" y="1485899"/>
            <a:ext cx="3259667" cy="48895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AD257F6-311F-B645-B3DE-BE93FA01FB4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31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A5AFB369-4673-4727-A7CD-D86AFE0AE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50709826-4D6B-4A97-8DB3-5DA166626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7263F58-6EE6-45B3-9BF2-C0BD5D30A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5197CE03-EB81-4718-BEA1-C2D488961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A3451629-72D6-4E33-A99A-40FAF7445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E04F0FD4-BCD5-4435-A6B5-A2E69303B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DE110F09-1C81-4E73-B5E9-D857CD879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273A9C01-06BD-4E8E-8BBF-2E2A9ECF4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B206C9B2-27BE-4B6F-A4D0-485FBBEB5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E7D673E-0C5C-4F2B-B46E-3E9286B9E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F0F78B34-9B26-4CA9-B8F0-B9638730F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F23027A-0489-1446-B26B-350D226E88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272" y="1950390"/>
            <a:ext cx="3125232" cy="294875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</a:rPr>
              <a:t>Bible Times Map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57C1A16-B8AB-4D99-A195-A38F556A64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71012" y="0"/>
            <a:ext cx="1219200" cy="68580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8A9B20B-D1DD-4573-B5EC-5580295192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7425267" y="3681413"/>
            <a:ext cx="4763558" cy="3176587"/>
          </a:xfrm>
          <a:prstGeom prst="line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3">
            <a:extLst>
              <a:ext uri="{FF2B5EF4-FFF2-40B4-BE49-F238E27FC236}">
                <a16:creationId xmlns:a16="http://schemas.microsoft.com/office/drawing/2014/main" id="{66D61E08-70C3-48D8-BEA0-787111DC3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1476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5">
            <a:extLst>
              <a:ext uri="{FF2B5EF4-FFF2-40B4-BE49-F238E27FC236}">
                <a16:creationId xmlns:a16="http://schemas.microsoft.com/office/drawing/2014/main" id="{FC55298F-0AE5-478E-AD2B-03C2614C58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603442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Isosceles Triangle 24">
            <a:extLst>
              <a:ext uri="{FF2B5EF4-FFF2-40B4-BE49-F238E27FC236}">
                <a16:creationId xmlns:a16="http://schemas.microsoft.com/office/drawing/2014/main" id="{C180E4EA-0B63-4779-A895-7E90E71088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32333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27">
            <a:extLst>
              <a:ext uri="{FF2B5EF4-FFF2-40B4-BE49-F238E27FC236}">
                <a16:creationId xmlns:a16="http://schemas.microsoft.com/office/drawing/2014/main" id="{CEE01D9D-3DE8-4EED-B0D3-8F3C79CC76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34500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4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Rectangle 28">
            <a:extLst>
              <a:ext uri="{FF2B5EF4-FFF2-40B4-BE49-F238E27FC236}">
                <a16:creationId xmlns:a16="http://schemas.microsoft.com/office/drawing/2014/main" id="{89AF5CE9-607F-43F4-8983-DCD6DA4051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98730" y="-8467"/>
            <a:ext cx="1290094" cy="6866467"/>
          </a:xfrm>
          <a:custGeom>
            <a:avLst/>
            <a:gdLst/>
            <a:ahLst/>
            <a:cxnLst/>
            <a:rect l="l" t="t" r="r" b="b"/>
            <a:pathLst>
              <a:path w="1290094" h="6858000">
                <a:moveTo>
                  <a:pt x="1019735" y="0"/>
                </a:moveTo>
                <a:lnTo>
                  <a:pt x="1290094" y="0"/>
                </a:lnTo>
                <a:lnTo>
                  <a:pt x="1290094" y="6858000"/>
                </a:lnTo>
                <a:lnTo>
                  <a:pt x="0" y="6858000"/>
                </a:lnTo>
                <a:lnTo>
                  <a:pt x="101973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Rectangle 29">
            <a:extLst>
              <a:ext uri="{FF2B5EF4-FFF2-40B4-BE49-F238E27FC236}">
                <a16:creationId xmlns:a16="http://schemas.microsoft.com/office/drawing/2014/main" id="{6EEA2DBD-9E1E-4521-8C01-F32AD18A8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38999" y="-8467"/>
            <a:ext cx="1249825" cy="6866467"/>
          </a:xfrm>
          <a:custGeom>
            <a:avLst/>
            <a:gdLst/>
            <a:ahLst/>
            <a:cxnLst/>
            <a:rect l="l" t="t" r="r" b="b"/>
            <a:pathLst>
              <a:path w="1249825" h="6858000">
                <a:moveTo>
                  <a:pt x="0" y="0"/>
                </a:moveTo>
                <a:lnTo>
                  <a:pt x="1249825" y="0"/>
                </a:lnTo>
                <a:lnTo>
                  <a:pt x="1249825" y="6858000"/>
                </a:lnTo>
                <a:lnTo>
                  <a:pt x="1109382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Isosceles Triangle 29">
            <a:extLst>
              <a:ext uri="{FF2B5EF4-FFF2-40B4-BE49-F238E27FC236}">
                <a16:creationId xmlns:a16="http://schemas.microsoft.com/office/drawing/2014/main" id="{15BBD2C1-BA9B-46A9-A27A-33498B169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71666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CCF04C50-8EB8-AC48-B746-583B8F260E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22700" y="359187"/>
            <a:ext cx="4123237" cy="6184858"/>
          </a:xfrm>
          <a:ln>
            <a:solidFill>
              <a:schemeClr val="tx1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2EC8227-40EF-FF4F-882C-CFEE0059F1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809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280A0A-781A-EC42-86DE-CF42AE971634}"/>
              </a:ext>
            </a:extLst>
          </p:cNvPr>
          <p:cNvSpPr txBox="1"/>
          <p:nvPr/>
        </p:nvSpPr>
        <p:spPr>
          <a:xfrm>
            <a:off x="489441" y="397102"/>
            <a:ext cx="67645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>
                <a:solidFill>
                  <a:schemeClr val="accent2"/>
                </a:solidFill>
              </a:rPr>
              <a:t>DL Classroom Resources –</a:t>
            </a:r>
          </a:p>
          <a:p>
            <a:r>
              <a:rPr lang="en-US" sz="4800" dirty="0">
                <a:solidFill>
                  <a:schemeClr val="accent1"/>
                </a:solidFill>
              </a:rPr>
              <a:t>Part 2</a:t>
            </a:r>
            <a:endParaRPr lang="en-US" sz="2400" dirty="0">
              <a:solidFill>
                <a:schemeClr val="accent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FE586E-015E-A141-BDAB-147AB65A55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37816" t="2424"/>
          <a:stretch/>
        </p:blipFill>
        <p:spPr>
          <a:xfrm>
            <a:off x="3755887" y="1249958"/>
            <a:ext cx="5807353" cy="56080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DC396A-5830-7A49-9985-808BB1C97C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684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1C55E13-7ACD-EC49-A284-CAE26CFB6C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293" t="8529" r="36597" b="45033"/>
          <a:stretch/>
        </p:blipFill>
        <p:spPr>
          <a:xfrm>
            <a:off x="2985746" y="419100"/>
            <a:ext cx="5219872" cy="6019800"/>
          </a:xfrm>
          <a:ln>
            <a:solidFill>
              <a:schemeClr val="tx1"/>
            </a:solidFill>
          </a:ln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BD8F0C2B-1ED2-7240-A5F1-DAF2BDF5F925}"/>
              </a:ext>
            </a:extLst>
          </p:cNvPr>
          <p:cNvSpPr txBox="1">
            <a:spLocks/>
          </p:cNvSpPr>
          <p:nvPr/>
        </p:nvSpPr>
        <p:spPr>
          <a:xfrm>
            <a:off x="60195" y="799396"/>
            <a:ext cx="2925551" cy="290669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dirty="0">
                <a:solidFill>
                  <a:schemeClr val="accent2"/>
                </a:solidFill>
              </a:rPr>
              <a:t>DL Top</a:t>
            </a:r>
          </a:p>
          <a:p>
            <a:pPr algn="ctr"/>
            <a:r>
              <a:rPr lang="en-US" sz="12000" b="1" dirty="0">
                <a:solidFill>
                  <a:schemeClr val="accent2"/>
                </a:solidFill>
              </a:rPr>
              <a:t>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F29F8B-469A-2B48-97BA-98418E7E9C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51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69">
            <a:extLst>
              <a:ext uri="{FF2B5EF4-FFF2-40B4-BE49-F238E27FC236}">
                <a16:creationId xmlns:a16="http://schemas.microsoft.com/office/drawing/2014/main" id="{A5AFB369-4673-4727-A7CD-D86AFE0AE0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71" name="Freeform 14">
              <a:extLst>
                <a:ext uri="{FF2B5EF4-FFF2-40B4-BE49-F238E27FC236}">
                  <a16:creationId xmlns:a16="http://schemas.microsoft.com/office/drawing/2014/main" id="{50709826-4D6B-4A97-8DB3-5DA1666262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47263F58-6EE6-45B3-9BF2-C0BD5D30A5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5197CE03-EB81-4718-BEA1-C2D488961E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Rectangle 23">
              <a:extLst>
                <a:ext uri="{FF2B5EF4-FFF2-40B4-BE49-F238E27FC236}">
                  <a16:creationId xmlns:a16="http://schemas.microsoft.com/office/drawing/2014/main" id="{A3451629-72D6-4E33-A99A-40FAF7445D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5" name="Rectangle 25">
              <a:extLst>
                <a:ext uri="{FF2B5EF4-FFF2-40B4-BE49-F238E27FC236}">
                  <a16:creationId xmlns:a16="http://schemas.microsoft.com/office/drawing/2014/main" id="{E04F0FD4-BCD5-4435-A6B5-A2E69303B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6" name="Isosceles Triangle 75">
              <a:extLst>
                <a:ext uri="{FF2B5EF4-FFF2-40B4-BE49-F238E27FC236}">
                  <a16:creationId xmlns:a16="http://schemas.microsoft.com/office/drawing/2014/main" id="{DE110F09-1C81-4E73-B5E9-D857CD879F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Rectangle 27">
              <a:extLst>
                <a:ext uri="{FF2B5EF4-FFF2-40B4-BE49-F238E27FC236}">
                  <a16:creationId xmlns:a16="http://schemas.microsoft.com/office/drawing/2014/main" id="{273A9C01-06BD-4E8E-8BBF-2E2A9ECF49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Rectangle 28">
              <a:extLst>
                <a:ext uri="{FF2B5EF4-FFF2-40B4-BE49-F238E27FC236}">
                  <a16:creationId xmlns:a16="http://schemas.microsoft.com/office/drawing/2014/main" id="{B206C9B2-27BE-4B6F-A4D0-485FBBEB58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29">
              <a:extLst>
                <a:ext uri="{FF2B5EF4-FFF2-40B4-BE49-F238E27FC236}">
                  <a16:creationId xmlns:a16="http://schemas.microsoft.com/office/drawing/2014/main" id="{2E7D673E-0C5C-4F2B-B46E-3E9286B9E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0" name="Isosceles Triangle 79">
              <a:extLst>
                <a:ext uri="{FF2B5EF4-FFF2-40B4-BE49-F238E27FC236}">
                  <a16:creationId xmlns:a16="http://schemas.microsoft.com/office/drawing/2014/main" id="{F0F78B34-9B26-4CA9-B8F0-B9638730F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81B3BB8-FFF4-3943-B296-E9BABE74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8888" y="263121"/>
            <a:ext cx="6005611" cy="112374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dirty="0">
                <a:solidFill>
                  <a:schemeClr val="accent2"/>
                </a:solidFill>
              </a:rPr>
              <a:t>Tracker Tickets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12D384-D2F4-F044-8294-B52DD9FB66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709" b="74274"/>
          <a:stretch/>
        </p:blipFill>
        <p:spPr>
          <a:xfrm>
            <a:off x="3827997" y="1404377"/>
            <a:ext cx="2268003" cy="156362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A70D3D2-7F0F-5A42-AA6C-9861CCAAEFB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635" t="-267" r="298" b="74242"/>
          <a:stretch/>
        </p:blipFill>
        <p:spPr>
          <a:xfrm>
            <a:off x="6306349" y="1387295"/>
            <a:ext cx="2338888" cy="157326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E419361-9AC3-5D4B-BC6B-692B37066C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367" b="74274"/>
          <a:stretch/>
        </p:blipFill>
        <p:spPr>
          <a:xfrm>
            <a:off x="4471072" y="3115457"/>
            <a:ext cx="2378513" cy="15639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3FB1D8D-0A09-FC47-9BC9-41F2808FE9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879" t="21781" r="8181" b="21401"/>
          <a:stretch/>
        </p:blipFill>
        <p:spPr>
          <a:xfrm>
            <a:off x="9563240" y="6065615"/>
            <a:ext cx="2288278" cy="619570"/>
          </a:xfrm>
          <a:prstGeom prst="rect">
            <a:avLst/>
          </a:prstGeom>
        </p:spPr>
      </p:pic>
      <p:pic>
        <p:nvPicPr>
          <p:cNvPr id="10" name="Picture 9" descr="A young boy in a red shirt&#10;&#10;Description automatically generated">
            <a:extLst>
              <a:ext uri="{FF2B5EF4-FFF2-40B4-BE49-F238E27FC236}">
                <a16:creationId xmlns:a16="http://schemas.microsoft.com/office/drawing/2014/main" id="{C175BBBD-77F0-B84B-9AFC-1C936383A06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3081"/>
          <a:stretch/>
        </p:blipFill>
        <p:spPr>
          <a:xfrm>
            <a:off x="470895" y="1663210"/>
            <a:ext cx="4515267" cy="51947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7D2D2B-5C51-8546-B54C-6A2399035C4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49331" b="74771"/>
          <a:stretch/>
        </p:blipFill>
        <p:spPr>
          <a:xfrm>
            <a:off x="5850363" y="4877094"/>
            <a:ext cx="2314136" cy="14911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27F2BA5-8689-CE4F-8EB2-93DBEA60AB4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49331" b="74771"/>
          <a:stretch/>
        </p:blipFill>
        <p:spPr>
          <a:xfrm>
            <a:off x="7060442" y="3114574"/>
            <a:ext cx="2427134" cy="15639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918505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66</Words>
  <Application>Microsoft Macintosh PowerPoint</Application>
  <PresentationFormat>Widescreen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Trebuchet MS</vt:lpstr>
      <vt:lpstr>Wingdings 3</vt:lpstr>
      <vt:lpstr>Facet</vt:lpstr>
      <vt:lpstr>  </vt:lpstr>
      <vt:lpstr>PowerPoint Presentation</vt:lpstr>
      <vt:lpstr>Bible Timeline</vt:lpstr>
      <vt:lpstr>PowerPoint Presentation</vt:lpstr>
      <vt:lpstr>Feel Right posters</vt:lpstr>
      <vt:lpstr>Bible Times Map</vt:lpstr>
      <vt:lpstr>PowerPoint Presentation</vt:lpstr>
      <vt:lpstr>PowerPoint Presentation</vt:lpstr>
      <vt:lpstr>Tracker Tickets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One</dc:title>
  <dc:creator>Kris Smoll</dc:creator>
  <cp:lastModifiedBy>Kerrie Gonnering</cp:lastModifiedBy>
  <cp:revision>22</cp:revision>
  <dcterms:created xsi:type="dcterms:W3CDTF">2019-07-14T21:22:47Z</dcterms:created>
  <dcterms:modified xsi:type="dcterms:W3CDTF">2020-04-16T14:12:24Z</dcterms:modified>
</cp:coreProperties>
</file>