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sldIdLst>
    <p:sldId id="271" r:id="rId2"/>
    <p:sldId id="272" r:id="rId3"/>
    <p:sldId id="273" r:id="rId4"/>
    <p:sldId id="274" r:id="rId5"/>
    <p:sldId id="275" r:id="rId6"/>
    <p:sldId id="264" r:id="rId7"/>
    <p:sldId id="276" r:id="rId8"/>
    <p:sldId id="277" r:id="rId9"/>
    <p:sldId id="278" r:id="rId10"/>
    <p:sldId id="267" r:id="rId11"/>
    <p:sldId id="279" r:id="rId12"/>
    <p:sldId id="28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19"/>
    <p:restoredTop sz="94627"/>
  </p:normalViewPr>
  <p:slideViewPr>
    <p:cSldViewPr snapToGrid="0" snapToObjects="1">
      <p:cViewPr varScale="1">
        <p:scale>
          <a:sx n="152" d="100"/>
          <a:sy n="152" d="100"/>
        </p:scale>
        <p:origin x="2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DC2163-0FE7-4FE3-9450-F135231A46E6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15032B2-17B9-42DB-AC9B-D04562E8B060}">
      <dgm:prSet/>
      <dgm:spPr/>
      <dgm:t>
        <a:bodyPr/>
        <a:lstStyle/>
        <a:p>
          <a:pPr>
            <a:defRPr cap="all"/>
          </a:pPr>
          <a:r>
            <a:rPr lang="en-US" b="1" dirty="0"/>
            <a:t>Volume of voice</a:t>
          </a:r>
        </a:p>
      </dgm:t>
    </dgm:pt>
    <dgm:pt modelId="{1CF56DE6-2F83-4BEA-97BA-B2DB9390BCEE}" type="parTrans" cxnId="{D5978A27-407D-43B2-A4A9-3E8BD715378D}">
      <dgm:prSet/>
      <dgm:spPr/>
      <dgm:t>
        <a:bodyPr/>
        <a:lstStyle/>
        <a:p>
          <a:endParaRPr lang="en-US"/>
        </a:p>
      </dgm:t>
    </dgm:pt>
    <dgm:pt modelId="{243EE87B-B5A3-4E4B-962C-E00F6988B632}" type="sibTrans" cxnId="{D5978A27-407D-43B2-A4A9-3E8BD715378D}">
      <dgm:prSet/>
      <dgm:spPr/>
      <dgm:t>
        <a:bodyPr/>
        <a:lstStyle/>
        <a:p>
          <a:endParaRPr lang="en-US"/>
        </a:p>
      </dgm:t>
    </dgm:pt>
    <dgm:pt modelId="{AA4CFD57-805A-4F98-B2FF-02A85FF260F1}">
      <dgm:prSet/>
      <dgm:spPr/>
      <dgm:t>
        <a:bodyPr/>
        <a:lstStyle/>
        <a:p>
          <a:pPr>
            <a:defRPr cap="all"/>
          </a:pPr>
          <a:r>
            <a:rPr lang="en-US" b="1" dirty="0"/>
            <a:t>Believe it will be awesome!</a:t>
          </a:r>
        </a:p>
      </dgm:t>
    </dgm:pt>
    <dgm:pt modelId="{7A228498-5DCD-4F47-83E6-1C838AA773E3}" type="parTrans" cxnId="{66278DFD-692C-412D-846B-9252F74BE1B4}">
      <dgm:prSet/>
      <dgm:spPr/>
      <dgm:t>
        <a:bodyPr/>
        <a:lstStyle/>
        <a:p>
          <a:endParaRPr lang="en-US"/>
        </a:p>
      </dgm:t>
    </dgm:pt>
    <dgm:pt modelId="{A85EA33C-79AE-43C1-83C7-AD1F13F388A2}" type="sibTrans" cxnId="{66278DFD-692C-412D-846B-9252F74BE1B4}">
      <dgm:prSet/>
      <dgm:spPr/>
      <dgm:t>
        <a:bodyPr/>
        <a:lstStyle/>
        <a:p>
          <a:endParaRPr lang="en-US"/>
        </a:p>
      </dgm:t>
    </dgm:pt>
    <dgm:pt modelId="{70850721-1011-49FA-9054-B5CEC34DB8D9}">
      <dgm:prSet/>
      <dgm:spPr/>
      <dgm:t>
        <a:bodyPr/>
        <a:lstStyle/>
        <a:p>
          <a:pPr>
            <a:defRPr cap="all"/>
          </a:pPr>
          <a:r>
            <a:rPr lang="en-US" b="1" dirty="0"/>
            <a:t>Every second counts</a:t>
          </a:r>
        </a:p>
      </dgm:t>
    </dgm:pt>
    <dgm:pt modelId="{2051886C-E62C-4935-9038-0127E6DB6C22}" type="parTrans" cxnId="{A2944C3D-631E-40C8-9BA4-52092E0291F3}">
      <dgm:prSet/>
      <dgm:spPr/>
      <dgm:t>
        <a:bodyPr/>
        <a:lstStyle/>
        <a:p>
          <a:endParaRPr lang="en-US"/>
        </a:p>
      </dgm:t>
    </dgm:pt>
    <dgm:pt modelId="{21306334-45E6-4A50-932C-29FF0A5F7AE0}" type="sibTrans" cxnId="{A2944C3D-631E-40C8-9BA4-52092E0291F3}">
      <dgm:prSet/>
      <dgm:spPr/>
      <dgm:t>
        <a:bodyPr/>
        <a:lstStyle/>
        <a:p>
          <a:endParaRPr lang="en-US"/>
        </a:p>
      </dgm:t>
    </dgm:pt>
    <dgm:pt modelId="{7CB3573F-2FB8-477A-85BE-65E470BEEF6E}">
      <dgm:prSet/>
      <dgm:spPr/>
      <dgm:t>
        <a:bodyPr/>
        <a:lstStyle/>
        <a:p>
          <a:pPr>
            <a:defRPr cap="all"/>
          </a:pPr>
          <a:r>
            <a:rPr lang="en-US" b="1" dirty="0"/>
            <a:t>Age appropriate competition</a:t>
          </a:r>
        </a:p>
      </dgm:t>
    </dgm:pt>
    <dgm:pt modelId="{6EAE7781-080E-4ABB-AA08-2B4A52B5BBEC}" type="parTrans" cxnId="{37D03477-C5E6-4961-A885-28637A56FF2C}">
      <dgm:prSet/>
      <dgm:spPr/>
      <dgm:t>
        <a:bodyPr/>
        <a:lstStyle/>
        <a:p>
          <a:endParaRPr lang="en-US"/>
        </a:p>
      </dgm:t>
    </dgm:pt>
    <dgm:pt modelId="{37E0C5E2-4FB7-47A1-B7AE-75B03143CDA8}" type="sibTrans" cxnId="{37D03477-C5E6-4961-A885-28637A56FF2C}">
      <dgm:prSet/>
      <dgm:spPr/>
      <dgm:t>
        <a:bodyPr/>
        <a:lstStyle/>
        <a:p>
          <a:endParaRPr lang="en-US"/>
        </a:p>
      </dgm:t>
    </dgm:pt>
    <dgm:pt modelId="{6F532D1C-D6C3-41C6-8E29-8F65038C86EF}">
      <dgm:prSet/>
      <dgm:spPr/>
      <dgm:t>
        <a:bodyPr/>
        <a:lstStyle/>
        <a:p>
          <a:pPr>
            <a:defRPr cap="all"/>
          </a:pPr>
          <a:r>
            <a:rPr lang="en-US" b="1" dirty="0"/>
            <a:t>Value Team Unity </a:t>
          </a:r>
        </a:p>
      </dgm:t>
    </dgm:pt>
    <dgm:pt modelId="{C7D56037-2A8A-4B61-933D-8E4163006BAF}" type="parTrans" cxnId="{A9B7A247-AA56-47E1-95CF-79A223691ECA}">
      <dgm:prSet/>
      <dgm:spPr/>
      <dgm:t>
        <a:bodyPr/>
        <a:lstStyle/>
        <a:p>
          <a:endParaRPr lang="en-US"/>
        </a:p>
      </dgm:t>
    </dgm:pt>
    <dgm:pt modelId="{E2B47949-7D08-4743-BBB2-F8D0A02DE71B}" type="sibTrans" cxnId="{A9B7A247-AA56-47E1-95CF-79A223691ECA}">
      <dgm:prSet/>
      <dgm:spPr/>
      <dgm:t>
        <a:bodyPr/>
        <a:lstStyle/>
        <a:p>
          <a:endParaRPr lang="en-US"/>
        </a:p>
      </dgm:t>
    </dgm:pt>
    <dgm:pt modelId="{A36E482A-D6A2-4A50-B740-B8341ED87FA4}">
      <dgm:prSet/>
      <dgm:spPr/>
      <dgm:t>
        <a:bodyPr/>
        <a:lstStyle/>
        <a:p>
          <a:pPr>
            <a:defRPr cap="all"/>
          </a:pPr>
          <a:r>
            <a:rPr lang="en-US" b="1" dirty="0"/>
            <a:t>Use your Teacher and Shepherd</a:t>
          </a:r>
        </a:p>
      </dgm:t>
    </dgm:pt>
    <dgm:pt modelId="{E9CCF2FD-BBE2-4E80-AAD3-44D9DD86AA81}" type="parTrans" cxnId="{9E2677A5-AFC2-4B7C-926E-DFD9487317E5}">
      <dgm:prSet/>
      <dgm:spPr/>
      <dgm:t>
        <a:bodyPr/>
        <a:lstStyle/>
        <a:p>
          <a:endParaRPr lang="en-US"/>
        </a:p>
      </dgm:t>
    </dgm:pt>
    <dgm:pt modelId="{B7E52FA3-1105-4D27-8BD6-158C2768D897}" type="sibTrans" cxnId="{9E2677A5-AFC2-4B7C-926E-DFD9487317E5}">
      <dgm:prSet/>
      <dgm:spPr/>
      <dgm:t>
        <a:bodyPr/>
        <a:lstStyle/>
        <a:p>
          <a:endParaRPr lang="en-US"/>
        </a:p>
      </dgm:t>
    </dgm:pt>
    <dgm:pt modelId="{240E480D-CD25-4F68-91EC-ED122B36C54D}">
      <dgm:prSet/>
      <dgm:spPr/>
      <dgm:t>
        <a:bodyPr/>
        <a:lstStyle/>
        <a:p>
          <a:pPr>
            <a:defRPr cap="all"/>
          </a:pPr>
          <a:r>
            <a:rPr lang="en-US" b="1" dirty="0"/>
            <a:t>Make sure all students participate</a:t>
          </a:r>
        </a:p>
      </dgm:t>
    </dgm:pt>
    <dgm:pt modelId="{BBDBC5EA-0316-4D61-95E6-9001ACB4B099}" type="parTrans" cxnId="{9EE43F90-AEF4-428D-B9B6-1671122C3458}">
      <dgm:prSet/>
      <dgm:spPr/>
      <dgm:t>
        <a:bodyPr/>
        <a:lstStyle/>
        <a:p>
          <a:endParaRPr lang="en-US"/>
        </a:p>
      </dgm:t>
    </dgm:pt>
    <dgm:pt modelId="{4AB112C7-9BE4-4CF6-A780-1BD946537B80}" type="sibTrans" cxnId="{9EE43F90-AEF4-428D-B9B6-1671122C3458}">
      <dgm:prSet/>
      <dgm:spPr/>
      <dgm:t>
        <a:bodyPr/>
        <a:lstStyle/>
        <a:p>
          <a:endParaRPr lang="en-US"/>
        </a:p>
      </dgm:t>
    </dgm:pt>
    <dgm:pt modelId="{A850383D-F3D1-4812-9D1A-DC058C82FABE}">
      <dgm:prSet/>
      <dgm:spPr/>
      <dgm:t>
        <a:bodyPr/>
        <a:lstStyle/>
        <a:p>
          <a:pPr>
            <a:defRPr cap="all"/>
          </a:pPr>
          <a:r>
            <a:rPr lang="en-US" b="1" dirty="0"/>
            <a:t>Use students’ names</a:t>
          </a:r>
        </a:p>
      </dgm:t>
    </dgm:pt>
    <dgm:pt modelId="{B419D222-B5B4-463F-A799-45863E181450}" type="parTrans" cxnId="{0ED20AA8-0638-4DF5-A5E3-6B360347B8E0}">
      <dgm:prSet/>
      <dgm:spPr/>
      <dgm:t>
        <a:bodyPr/>
        <a:lstStyle/>
        <a:p>
          <a:endParaRPr lang="en-US"/>
        </a:p>
      </dgm:t>
    </dgm:pt>
    <dgm:pt modelId="{BA40388D-C08B-4C1C-AAD7-348621184355}" type="sibTrans" cxnId="{0ED20AA8-0638-4DF5-A5E3-6B360347B8E0}">
      <dgm:prSet/>
      <dgm:spPr/>
      <dgm:t>
        <a:bodyPr/>
        <a:lstStyle/>
        <a:p>
          <a:endParaRPr lang="en-US"/>
        </a:p>
      </dgm:t>
    </dgm:pt>
    <dgm:pt modelId="{44F78E85-A903-1C40-A29F-0472F47FC88A}">
      <dgm:prSet/>
      <dgm:spPr/>
      <dgm:t>
        <a:bodyPr/>
        <a:lstStyle/>
        <a:p>
          <a:pPr>
            <a:defRPr cap="all"/>
          </a:pPr>
          <a:r>
            <a:rPr lang="en-US" b="1" dirty="0"/>
            <a:t>Expect good eye contact</a:t>
          </a:r>
        </a:p>
      </dgm:t>
    </dgm:pt>
    <dgm:pt modelId="{C7B995A9-F6FB-9447-AB4C-83332729DD1C}" type="parTrans" cxnId="{B364CFF4-F7F2-2044-AABA-B5E2DE2A1E2A}">
      <dgm:prSet/>
      <dgm:spPr/>
      <dgm:t>
        <a:bodyPr/>
        <a:lstStyle/>
        <a:p>
          <a:endParaRPr lang="en-US"/>
        </a:p>
      </dgm:t>
    </dgm:pt>
    <dgm:pt modelId="{54041AC6-266D-FA41-84F2-0314D677792A}" type="sibTrans" cxnId="{B364CFF4-F7F2-2044-AABA-B5E2DE2A1E2A}">
      <dgm:prSet/>
      <dgm:spPr/>
      <dgm:t>
        <a:bodyPr/>
        <a:lstStyle/>
        <a:p>
          <a:endParaRPr lang="en-US"/>
        </a:p>
      </dgm:t>
    </dgm:pt>
    <dgm:pt modelId="{0F8190B2-0E46-434A-B844-D12143AECF23}">
      <dgm:prSet/>
      <dgm:spPr/>
      <dgm:t>
        <a:bodyPr/>
        <a:lstStyle/>
        <a:p>
          <a:pPr>
            <a:defRPr cap="all"/>
          </a:pPr>
          <a:r>
            <a:rPr lang="en-US" b="1" dirty="0"/>
            <a:t>Know your students</a:t>
          </a:r>
        </a:p>
      </dgm:t>
    </dgm:pt>
    <dgm:pt modelId="{26730FFA-6FD4-2B4B-A81D-9977207369F7}" type="parTrans" cxnId="{AFD39445-E772-0141-ACD7-6D9BCCCFD8DA}">
      <dgm:prSet/>
      <dgm:spPr/>
      <dgm:t>
        <a:bodyPr/>
        <a:lstStyle/>
        <a:p>
          <a:endParaRPr lang="en-US"/>
        </a:p>
      </dgm:t>
    </dgm:pt>
    <dgm:pt modelId="{D8624332-3DD2-514F-8207-AAD767C831B1}" type="sibTrans" cxnId="{AFD39445-E772-0141-ACD7-6D9BCCCFD8DA}">
      <dgm:prSet/>
      <dgm:spPr/>
      <dgm:t>
        <a:bodyPr/>
        <a:lstStyle/>
        <a:p>
          <a:endParaRPr lang="en-US"/>
        </a:p>
        <a:p>
          <a:endParaRPr lang="en-US"/>
        </a:p>
      </dgm:t>
    </dgm:pt>
    <dgm:pt modelId="{3507BC44-9D6C-D247-99F0-7D549F17C272}" type="pres">
      <dgm:prSet presAssocID="{E6DC2163-0FE7-4FE3-9450-F135231A46E6}" presName="Name0" presStyleCnt="0">
        <dgm:presLayoutVars>
          <dgm:dir/>
          <dgm:resizeHandles val="exact"/>
        </dgm:presLayoutVars>
      </dgm:prSet>
      <dgm:spPr/>
    </dgm:pt>
    <dgm:pt modelId="{51D1CC88-F567-024F-8CE5-86735C8CB79C}" type="pres">
      <dgm:prSet presAssocID="{E15032B2-17B9-42DB-AC9B-D04562E8B060}" presName="node" presStyleLbl="node1" presStyleIdx="0" presStyleCnt="10">
        <dgm:presLayoutVars>
          <dgm:bulletEnabled val="1"/>
        </dgm:presLayoutVars>
      </dgm:prSet>
      <dgm:spPr/>
    </dgm:pt>
    <dgm:pt modelId="{1B9F4224-5DE8-E440-A5D2-8D0C24F36CB0}" type="pres">
      <dgm:prSet presAssocID="{243EE87B-B5A3-4E4B-962C-E00F6988B632}" presName="sibTrans" presStyleLbl="sibTrans1D1" presStyleIdx="0" presStyleCnt="9"/>
      <dgm:spPr/>
    </dgm:pt>
    <dgm:pt modelId="{CDA2F1F6-6BBA-FE42-89C9-41B55A18FEE3}" type="pres">
      <dgm:prSet presAssocID="{243EE87B-B5A3-4E4B-962C-E00F6988B632}" presName="connectorText" presStyleLbl="sibTrans1D1" presStyleIdx="0" presStyleCnt="9"/>
      <dgm:spPr/>
    </dgm:pt>
    <dgm:pt modelId="{243FFA50-3C87-784D-B7B6-2A7EFA449541}" type="pres">
      <dgm:prSet presAssocID="{44F78E85-A903-1C40-A29F-0472F47FC88A}" presName="node" presStyleLbl="node1" presStyleIdx="1" presStyleCnt="10" custLinFactNeighborY="751">
        <dgm:presLayoutVars>
          <dgm:bulletEnabled val="1"/>
        </dgm:presLayoutVars>
      </dgm:prSet>
      <dgm:spPr/>
    </dgm:pt>
    <dgm:pt modelId="{04EAF64B-5A92-0549-8580-40B5E9032CF0}" type="pres">
      <dgm:prSet presAssocID="{54041AC6-266D-FA41-84F2-0314D677792A}" presName="sibTrans" presStyleLbl="sibTrans1D1" presStyleIdx="1" presStyleCnt="9"/>
      <dgm:spPr/>
    </dgm:pt>
    <dgm:pt modelId="{927B1BE4-B9CB-D14B-84E3-D29A9A5A104E}" type="pres">
      <dgm:prSet presAssocID="{54041AC6-266D-FA41-84F2-0314D677792A}" presName="connectorText" presStyleLbl="sibTrans1D1" presStyleIdx="1" presStyleCnt="9"/>
      <dgm:spPr/>
    </dgm:pt>
    <dgm:pt modelId="{D6E67707-93AF-C040-898F-3511A4137928}" type="pres">
      <dgm:prSet presAssocID="{AA4CFD57-805A-4F98-B2FF-02A85FF260F1}" presName="node" presStyleLbl="node1" presStyleIdx="2" presStyleCnt="10">
        <dgm:presLayoutVars>
          <dgm:bulletEnabled val="1"/>
        </dgm:presLayoutVars>
      </dgm:prSet>
      <dgm:spPr/>
    </dgm:pt>
    <dgm:pt modelId="{58759FA3-58B1-BF47-9FB6-37FE44427722}" type="pres">
      <dgm:prSet presAssocID="{A85EA33C-79AE-43C1-83C7-AD1F13F388A2}" presName="sibTrans" presStyleLbl="sibTrans1D1" presStyleIdx="2" presStyleCnt="9"/>
      <dgm:spPr/>
    </dgm:pt>
    <dgm:pt modelId="{1FD55571-6EAE-C64B-A62C-745F8E8DF19B}" type="pres">
      <dgm:prSet presAssocID="{A85EA33C-79AE-43C1-83C7-AD1F13F388A2}" presName="connectorText" presStyleLbl="sibTrans1D1" presStyleIdx="2" presStyleCnt="9"/>
      <dgm:spPr/>
    </dgm:pt>
    <dgm:pt modelId="{282C39A4-8DA0-5943-9F28-A73AC7ABEE9B}" type="pres">
      <dgm:prSet presAssocID="{70850721-1011-49FA-9054-B5CEC34DB8D9}" presName="node" presStyleLbl="node1" presStyleIdx="3" presStyleCnt="10">
        <dgm:presLayoutVars>
          <dgm:bulletEnabled val="1"/>
        </dgm:presLayoutVars>
      </dgm:prSet>
      <dgm:spPr/>
    </dgm:pt>
    <dgm:pt modelId="{15095121-DBCF-FD40-AB55-9ADDBD8553BC}" type="pres">
      <dgm:prSet presAssocID="{21306334-45E6-4A50-932C-29FF0A5F7AE0}" presName="sibTrans" presStyleLbl="sibTrans1D1" presStyleIdx="3" presStyleCnt="9"/>
      <dgm:spPr/>
    </dgm:pt>
    <dgm:pt modelId="{6FD1C586-B609-9C45-A5AD-4D8CC397BB51}" type="pres">
      <dgm:prSet presAssocID="{21306334-45E6-4A50-932C-29FF0A5F7AE0}" presName="connectorText" presStyleLbl="sibTrans1D1" presStyleIdx="3" presStyleCnt="9"/>
      <dgm:spPr/>
    </dgm:pt>
    <dgm:pt modelId="{2F508DFE-7F8C-5140-8AF6-B1BF36F7E049}" type="pres">
      <dgm:prSet presAssocID="{7CB3573F-2FB8-477A-85BE-65E470BEEF6E}" presName="node" presStyleLbl="node1" presStyleIdx="4" presStyleCnt="10">
        <dgm:presLayoutVars>
          <dgm:bulletEnabled val="1"/>
        </dgm:presLayoutVars>
      </dgm:prSet>
      <dgm:spPr/>
    </dgm:pt>
    <dgm:pt modelId="{966D8F92-E894-934B-BAC1-002D6DEF29EF}" type="pres">
      <dgm:prSet presAssocID="{37E0C5E2-4FB7-47A1-B7AE-75B03143CDA8}" presName="sibTrans" presStyleLbl="sibTrans1D1" presStyleIdx="4" presStyleCnt="9"/>
      <dgm:spPr/>
    </dgm:pt>
    <dgm:pt modelId="{13CF2521-4CCE-AE4F-B873-383B7C26DDDB}" type="pres">
      <dgm:prSet presAssocID="{37E0C5E2-4FB7-47A1-B7AE-75B03143CDA8}" presName="connectorText" presStyleLbl="sibTrans1D1" presStyleIdx="4" presStyleCnt="9"/>
      <dgm:spPr/>
    </dgm:pt>
    <dgm:pt modelId="{5ABB1C37-71AE-4F4C-BE2F-D0BC4E527B47}" type="pres">
      <dgm:prSet presAssocID="{6F532D1C-D6C3-41C6-8E29-8F65038C86EF}" presName="node" presStyleLbl="node1" presStyleIdx="5" presStyleCnt="10">
        <dgm:presLayoutVars>
          <dgm:bulletEnabled val="1"/>
        </dgm:presLayoutVars>
      </dgm:prSet>
      <dgm:spPr/>
    </dgm:pt>
    <dgm:pt modelId="{7FD58396-B2BA-6740-ADFC-1009A68B704B}" type="pres">
      <dgm:prSet presAssocID="{E2B47949-7D08-4743-BBB2-F8D0A02DE71B}" presName="sibTrans" presStyleLbl="sibTrans1D1" presStyleIdx="5" presStyleCnt="9"/>
      <dgm:spPr/>
    </dgm:pt>
    <dgm:pt modelId="{B1D0D422-CBC0-9341-B027-85ED914932EF}" type="pres">
      <dgm:prSet presAssocID="{E2B47949-7D08-4743-BBB2-F8D0A02DE71B}" presName="connectorText" presStyleLbl="sibTrans1D1" presStyleIdx="5" presStyleCnt="9"/>
      <dgm:spPr/>
    </dgm:pt>
    <dgm:pt modelId="{D5A4410D-3141-9E45-A536-76F718F195C1}" type="pres">
      <dgm:prSet presAssocID="{0F8190B2-0E46-434A-B844-D12143AECF23}" presName="node" presStyleLbl="node1" presStyleIdx="6" presStyleCnt="10">
        <dgm:presLayoutVars>
          <dgm:bulletEnabled val="1"/>
        </dgm:presLayoutVars>
      </dgm:prSet>
      <dgm:spPr/>
    </dgm:pt>
    <dgm:pt modelId="{686F5EFD-C984-6A46-96A0-35E968BC59E4}" type="pres">
      <dgm:prSet presAssocID="{D8624332-3DD2-514F-8207-AAD767C831B1}" presName="sibTrans" presStyleLbl="sibTrans1D1" presStyleIdx="6" presStyleCnt="9"/>
      <dgm:spPr/>
    </dgm:pt>
    <dgm:pt modelId="{EEE3B858-699B-424C-8BF3-B72F332BC085}" type="pres">
      <dgm:prSet presAssocID="{D8624332-3DD2-514F-8207-AAD767C831B1}" presName="connectorText" presStyleLbl="sibTrans1D1" presStyleIdx="6" presStyleCnt="9"/>
      <dgm:spPr/>
    </dgm:pt>
    <dgm:pt modelId="{40AA0CBF-18D7-7947-A173-5757B68B6781}" type="pres">
      <dgm:prSet presAssocID="{A36E482A-D6A2-4A50-B740-B8341ED87FA4}" presName="node" presStyleLbl="node1" presStyleIdx="7" presStyleCnt="10">
        <dgm:presLayoutVars>
          <dgm:bulletEnabled val="1"/>
        </dgm:presLayoutVars>
      </dgm:prSet>
      <dgm:spPr/>
    </dgm:pt>
    <dgm:pt modelId="{46D30E12-F10D-1946-99AF-70EEBF66E5C5}" type="pres">
      <dgm:prSet presAssocID="{B7E52FA3-1105-4D27-8BD6-158C2768D897}" presName="sibTrans" presStyleLbl="sibTrans1D1" presStyleIdx="7" presStyleCnt="9"/>
      <dgm:spPr/>
    </dgm:pt>
    <dgm:pt modelId="{4EE96A2C-6C22-0746-8029-EE3FA164869F}" type="pres">
      <dgm:prSet presAssocID="{B7E52FA3-1105-4D27-8BD6-158C2768D897}" presName="connectorText" presStyleLbl="sibTrans1D1" presStyleIdx="7" presStyleCnt="9"/>
      <dgm:spPr/>
    </dgm:pt>
    <dgm:pt modelId="{6DE196EB-EA70-374B-89AB-7FE178456FA3}" type="pres">
      <dgm:prSet presAssocID="{240E480D-CD25-4F68-91EC-ED122B36C54D}" presName="node" presStyleLbl="node1" presStyleIdx="8" presStyleCnt="10">
        <dgm:presLayoutVars>
          <dgm:bulletEnabled val="1"/>
        </dgm:presLayoutVars>
      </dgm:prSet>
      <dgm:spPr/>
    </dgm:pt>
    <dgm:pt modelId="{EF12DD60-A451-B347-9172-A2892BF35640}" type="pres">
      <dgm:prSet presAssocID="{4AB112C7-9BE4-4CF6-A780-1BD946537B80}" presName="sibTrans" presStyleLbl="sibTrans1D1" presStyleIdx="8" presStyleCnt="9"/>
      <dgm:spPr/>
    </dgm:pt>
    <dgm:pt modelId="{CEEB691A-F186-0140-8DDF-D62129990220}" type="pres">
      <dgm:prSet presAssocID="{4AB112C7-9BE4-4CF6-A780-1BD946537B80}" presName="connectorText" presStyleLbl="sibTrans1D1" presStyleIdx="8" presStyleCnt="9"/>
      <dgm:spPr/>
    </dgm:pt>
    <dgm:pt modelId="{CE96885D-A4B8-D34B-AFB7-FA1E7F805277}" type="pres">
      <dgm:prSet presAssocID="{A850383D-F3D1-4812-9D1A-DC058C82FABE}" presName="node" presStyleLbl="node1" presStyleIdx="9" presStyleCnt="10">
        <dgm:presLayoutVars>
          <dgm:bulletEnabled val="1"/>
        </dgm:presLayoutVars>
      </dgm:prSet>
      <dgm:spPr/>
    </dgm:pt>
  </dgm:ptLst>
  <dgm:cxnLst>
    <dgm:cxn modelId="{9DAA1B13-48BB-2442-9FE7-1A811EFB0A90}" type="presOf" srcId="{243EE87B-B5A3-4E4B-962C-E00F6988B632}" destId="{1B9F4224-5DE8-E440-A5D2-8D0C24F36CB0}" srcOrd="0" destOrd="0" presId="urn:microsoft.com/office/officeart/2016/7/layout/RepeatingBendingProcessNew"/>
    <dgm:cxn modelId="{D4397E14-FEC9-E54A-88CB-B3CACC5AA17A}" type="presOf" srcId="{E6DC2163-0FE7-4FE3-9450-F135231A46E6}" destId="{3507BC44-9D6C-D247-99F0-7D549F17C272}" srcOrd="0" destOrd="0" presId="urn:microsoft.com/office/officeart/2016/7/layout/RepeatingBendingProcessNew"/>
    <dgm:cxn modelId="{6920DE16-AEC0-BB40-8CFA-B8EF7429D41A}" type="presOf" srcId="{A850383D-F3D1-4812-9D1A-DC058C82FABE}" destId="{CE96885D-A4B8-D34B-AFB7-FA1E7F805277}" srcOrd="0" destOrd="0" presId="urn:microsoft.com/office/officeart/2016/7/layout/RepeatingBendingProcessNew"/>
    <dgm:cxn modelId="{F74C0E23-C273-0047-92AB-005CC391B321}" type="presOf" srcId="{D8624332-3DD2-514F-8207-AAD767C831B1}" destId="{686F5EFD-C984-6A46-96A0-35E968BC59E4}" srcOrd="0" destOrd="0" presId="urn:microsoft.com/office/officeart/2016/7/layout/RepeatingBendingProcessNew"/>
    <dgm:cxn modelId="{D5978A27-407D-43B2-A4A9-3E8BD715378D}" srcId="{E6DC2163-0FE7-4FE3-9450-F135231A46E6}" destId="{E15032B2-17B9-42DB-AC9B-D04562E8B060}" srcOrd="0" destOrd="0" parTransId="{1CF56DE6-2F83-4BEA-97BA-B2DB9390BCEE}" sibTransId="{243EE87B-B5A3-4E4B-962C-E00F6988B632}"/>
    <dgm:cxn modelId="{A2944C3D-631E-40C8-9BA4-52092E0291F3}" srcId="{E6DC2163-0FE7-4FE3-9450-F135231A46E6}" destId="{70850721-1011-49FA-9054-B5CEC34DB8D9}" srcOrd="3" destOrd="0" parTransId="{2051886C-E62C-4935-9038-0127E6DB6C22}" sibTransId="{21306334-45E6-4A50-932C-29FF0A5F7AE0}"/>
    <dgm:cxn modelId="{ED117C3D-4C29-3A46-BB42-EC511686E73C}" type="presOf" srcId="{240E480D-CD25-4F68-91EC-ED122B36C54D}" destId="{6DE196EB-EA70-374B-89AB-7FE178456FA3}" srcOrd="0" destOrd="0" presId="urn:microsoft.com/office/officeart/2016/7/layout/RepeatingBendingProcessNew"/>
    <dgm:cxn modelId="{07632B42-B562-914F-9897-77377BB7661A}" type="presOf" srcId="{0F8190B2-0E46-434A-B844-D12143AECF23}" destId="{D5A4410D-3141-9E45-A536-76F718F195C1}" srcOrd="0" destOrd="0" presId="urn:microsoft.com/office/officeart/2016/7/layout/RepeatingBendingProcessNew"/>
    <dgm:cxn modelId="{D3018F42-B8AA-A644-B4C1-9A848BFF4910}" type="presOf" srcId="{6F532D1C-D6C3-41C6-8E29-8F65038C86EF}" destId="{5ABB1C37-71AE-4F4C-BE2F-D0BC4E527B47}" srcOrd="0" destOrd="0" presId="urn:microsoft.com/office/officeart/2016/7/layout/RepeatingBendingProcessNew"/>
    <dgm:cxn modelId="{AFD39445-E772-0141-ACD7-6D9BCCCFD8DA}" srcId="{E6DC2163-0FE7-4FE3-9450-F135231A46E6}" destId="{0F8190B2-0E46-434A-B844-D12143AECF23}" srcOrd="6" destOrd="0" parTransId="{26730FFA-6FD4-2B4B-A81D-9977207369F7}" sibTransId="{D8624332-3DD2-514F-8207-AAD767C831B1}"/>
    <dgm:cxn modelId="{B3A10346-3DFC-4847-BFFA-6257AEE8C8D0}" type="presOf" srcId="{E15032B2-17B9-42DB-AC9B-D04562E8B060}" destId="{51D1CC88-F567-024F-8CE5-86735C8CB79C}" srcOrd="0" destOrd="0" presId="urn:microsoft.com/office/officeart/2016/7/layout/RepeatingBendingProcessNew"/>
    <dgm:cxn modelId="{A9B7A247-AA56-47E1-95CF-79A223691ECA}" srcId="{E6DC2163-0FE7-4FE3-9450-F135231A46E6}" destId="{6F532D1C-D6C3-41C6-8E29-8F65038C86EF}" srcOrd="5" destOrd="0" parTransId="{C7D56037-2A8A-4B61-933D-8E4163006BAF}" sibTransId="{E2B47949-7D08-4743-BBB2-F8D0A02DE71B}"/>
    <dgm:cxn modelId="{7AB6274D-3DB1-054F-8029-998D2D37B4B2}" type="presOf" srcId="{21306334-45E6-4A50-932C-29FF0A5F7AE0}" destId="{15095121-DBCF-FD40-AB55-9ADDBD8553BC}" srcOrd="0" destOrd="0" presId="urn:microsoft.com/office/officeart/2016/7/layout/RepeatingBendingProcessNew"/>
    <dgm:cxn modelId="{D4484256-1D07-1746-9456-01D1A1EF8D98}" type="presOf" srcId="{E2B47949-7D08-4743-BBB2-F8D0A02DE71B}" destId="{7FD58396-B2BA-6740-ADFC-1009A68B704B}" srcOrd="0" destOrd="0" presId="urn:microsoft.com/office/officeart/2016/7/layout/RepeatingBendingProcessNew"/>
    <dgm:cxn modelId="{4F82CF5F-79B2-6342-8A64-631B4B565CFE}" type="presOf" srcId="{70850721-1011-49FA-9054-B5CEC34DB8D9}" destId="{282C39A4-8DA0-5943-9F28-A73AC7ABEE9B}" srcOrd="0" destOrd="0" presId="urn:microsoft.com/office/officeart/2016/7/layout/RepeatingBendingProcessNew"/>
    <dgm:cxn modelId="{728A1163-AFF3-0A42-AF72-F87F171D5D92}" type="presOf" srcId="{37E0C5E2-4FB7-47A1-B7AE-75B03143CDA8}" destId="{966D8F92-E894-934B-BAC1-002D6DEF29EF}" srcOrd="0" destOrd="0" presId="urn:microsoft.com/office/officeart/2016/7/layout/RepeatingBendingProcessNew"/>
    <dgm:cxn modelId="{0BAFFE68-A8C8-1A4E-BB9A-A9883F67921F}" type="presOf" srcId="{B7E52FA3-1105-4D27-8BD6-158C2768D897}" destId="{46D30E12-F10D-1946-99AF-70EEBF66E5C5}" srcOrd="0" destOrd="0" presId="urn:microsoft.com/office/officeart/2016/7/layout/RepeatingBendingProcessNew"/>
    <dgm:cxn modelId="{C71DAC71-FDE9-D64D-9BC0-BDBC7592DEA4}" type="presOf" srcId="{243EE87B-B5A3-4E4B-962C-E00F6988B632}" destId="{CDA2F1F6-6BBA-FE42-89C9-41B55A18FEE3}" srcOrd="1" destOrd="0" presId="urn:microsoft.com/office/officeart/2016/7/layout/RepeatingBendingProcessNew"/>
    <dgm:cxn modelId="{7728E171-E07E-7B4F-8092-48DFBCC6E89B}" type="presOf" srcId="{A85EA33C-79AE-43C1-83C7-AD1F13F388A2}" destId="{58759FA3-58B1-BF47-9FB6-37FE44427722}" srcOrd="0" destOrd="0" presId="urn:microsoft.com/office/officeart/2016/7/layout/RepeatingBendingProcessNew"/>
    <dgm:cxn modelId="{7CA5C673-777A-F840-9F89-E4C841C8061F}" type="presOf" srcId="{B7E52FA3-1105-4D27-8BD6-158C2768D897}" destId="{4EE96A2C-6C22-0746-8029-EE3FA164869F}" srcOrd="1" destOrd="0" presId="urn:microsoft.com/office/officeart/2016/7/layout/RepeatingBendingProcessNew"/>
    <dgm:cxn modelId="{37D03477-C5E6-4961-A885-28637A56FF2C}" srcId="{E6DC2163-0FE7-4FE3-9450-F135231A46E6}" destId="{7CB3573F-2FB8-477A-85BE-65E470BEEF6E}" srcOrd="4" destOrd="0" parTransId="{6EAE7781-080E-4ABB-AA08-2B4A52B5BBEC}" sibTransId="{37E0C5E2-4FB7-47A1-B7AE-75B03143CDA8}"/>
    <dgm:cxn modelId="{59169D88-1785-2C49-9D55-45B87793EFAB}" type="presOf" srcId="{4AB112C7-9BE4-4CF6-A780-1BD946537B80}" destId="{CEEB691A-F186-0140-8DDF-D62129990220}" srcOrd="1" destOrd="0" presId="urn:microsoft.com/office/officeart/2016/7/layout/RepeatingBendingProcessNew"/>
    <dgm:cxn modelId="{9EE43F90-AEF4-428D-B9B6-1671122C3458}" srcId="{E6DC2163-0FE7-4FE3-9450-F135231A46E6}" destId="{240E480D-CD25-4F68-91EC-ED122B36C54D}" srcOrd="8" destOrd="0" parTransId="{BBDBC5EA-0316-4D61-95E6-9001ACB4B099}" sibTransId="{4AB112C7-9BE4-4CF6-A780-1BD946537B80}"/>
    <dgm:cxn modelId="{92254D91-3EB5-9447-9449-9EC438885DB3}" type="presOf" srcId="{44F78E85-A903-1C40-A29F-0472F47FC88A}" destId="{243FFA50-3C87-784D-B7B6-2A7EFA449541}" srcOrd="0" destOrd="0" presId="urn:microsoft.com/office/officeart/2016/7/layout/RepeatingBendingProcessNew"/>
    <dgm:cxn modelId="{AC7C4B99-99C6-684D-9E20-9D7BAC1B1204}" type="presOf" srcId="{54041AC6-266D-FA41-84F2-0314D677792A}" destId="{04EAF64B-5A92-0549-8580-40B5E9032CF0}" srcOrd="0" destOrd="0" presId="urn:microsoft.com/office/officeart/2016/7/layout/RepeatingBendingProcessNew"/>
    <dgm:cxn modelId="{543A6F99-B002-0041-BFFE-CA02A29170CD}" type="presOf" srcId="{4AB112C7-9BE4-4CF6-A780-1BD946537B80}" destId="{EF12DD60-A451-B347-9172-A2892BF35640}" srcOrd="0" destOrd="0" presId="urn:microsoft.com/office/officeart/2016/7/layout/RepeatingBendingProcessNew"/>
    <dgm:cxn modelId="{CD0DC6A1-753E-6D47-AA76-0A7EDCBB2AAF}" type="presOf" srcId="{54041AC6-266D-FA41-84F2-0314D677792A}" destId="{927B1BE4-B9CB-D14B-84E3-D29A9A5A104E}" srcOrd="1" destOrd="0" presId="urn:microsoft.com/office/officeart/2016/7/layout/RepeatingBendingProcessNew"/>
    <dgm:cxn modelId="{9E2677A5-AFC2-4B7C-926E-DFD9487317E5}" srcId="{E6DC2163-0FE7-4FE3-9450-F135231A46E6}" destId="{A36E482A-D6A2-4A50-B740-B8341ED87FA4}" srcOrd="7" destOrd="0" parTransId="{E9CCF2FD-BBE2-4E80-AAD3-44D9DD86AA81}" sibTransId="{B7E52FA3-1105-4D27-8BD6-158C2768D897}"/>
    <dgm:cxn modelId="{0ED20AA8-0638-4DF5-A5E3-6B360347B8E0}" srcId="{E6DC2163-0FE7-4FE3-9450-F135231A46E6}" destId="{A850383D-F3D1-4812-9D1A-DC058C82FABE}" srcOrd="9" destOrd="0" parTransId="{B419D222-B5B4-463F-A799-45863E181450}" sibTransId="{BA40388D-C08B-4C1C-AAD7-348621184355}"/>
    <dgm:cxn modelId="{404BBBB7-EE0E-8243-83A1-1D8A83E6B4F1}" type="presOf" srcId="{E2B47949-7D08-4743-BBB2-F8D0A02DE71B}" destId="{B1D0D422-CBC0-9341-B027-85ED914932EF}" srcOrd="1" destOrd="0" presId="urn:microsoft.com/office/officeart/2016/7/layout/RepeatingBendingProcessNew"/>
    <dgm:cxn modelId="{5B987CC7-A369-4044-BFF2-5784FA2CCCAD}" type="presOf" srcId="{A85EA33C-79AE-43C1-83C7-AD1F13F388A2}" destId="{1FD55571-6EAE-C64B-A62C-745F8E8DF19B}" srcOrd="1" destOrd="0" presId="urn:microsoft.com/office/officeart/2016/7/layout/RepeatingBendingProcessNew"/>
    <dgm:cxn modelId="{49EEBED2-7302-A04E-BFA0-4431A04232BA}" type="presOf" srcId="{A36E482A-D6A2-4A50-B740-B8341ED87FA4}" destId="{40AA0CBF-18D7-7947-A173-5757B68B6781}" srcOrd="0" destOrd="0" presId="urn:microsoft.com/office/officeart/2016/7/layout/RepeatingBendingProcessNew"/>
    <dgm:cxn modelId="{0FB353DA-36BE-D247-8587-BBE9350793FD}" type="presOf" srcId="{21306334-45E6-4A50-932C-29FF0A5F7AE0}" destId="{6FD1C586-B609-9C45-A5AD-4D8CC397BB51}" srcOrd="1" destOrd="0" presId="urn:microsoft.com/office/officeart/2016/7/layout/RepeatingBendingProcessNew"/>
    <dgm:cxn modelId="{A9FE3FE6-E6F5-9145-8A89-F81D8AEAB45B}" type="presOf" srcId="{7CB3573F-2FB8-477A-85BE-65E470BEEF6E}" destId="{2F508DFE-7F8C-5140-8AF6-B1BF36F7E049}" srcOrd="0" destOrd="0" presId="urn:microsoft.com/office/officeart/2016/7/layout/RepeatingBendingProcessNew"/>
    <dgm:cxn modelId="{6637A3EE-908A-0544-8CDB-402895BC9738}" type="presOf" srcId="{D8624332-3DD2-514F-8207-AAD767C831B1}" destId="{EEE3B858-699B-424C-8BF3-B72F332BC085}" srcOrd="1" destOrd="0" presId="urn:microsoft.com/office/officeart/2016/7/layout/RepeatingBendingProcessNew"/>
    <dgm:cxn modelId="{B364CFF4-F7F2-2044-AABA-B5E2DE2A1E2A}" srcId="{E6DC2163-0FE7-4FE3-9450-F135231A46E6}" destId="{44F78E85-A903-1C40-A29F-0472F47FC88A}" srcOrd="1" destOrd="0" parTransId="{C7B995A9-F6FB-9447-AB4C-83332729DD1C}" sibTransId="{54041AC6-266D-FA41-84F2-0314D677792A}"/>
    <dgm:cxn modelId="{F5C4F9F6-175D-C640-BBB0-C835016FE666}" type="presOf" srcId="{37E0C5E2-4FB7-47A1-B7AE-75B03143CDA8}" destId="{13CF2521-4CCE-AE4F-B873-383B7C26DDDB}" srcOrd="1" destOrd="0" presId="urn:microsoft.com/office/officeart/2016/7/layout/RepeatingBendingProcessNew"/>
    <dgm:cxn modelId="{66278DFD-692C-412D-846B-9252F74BE1B4}" srcId="{E6DC2163-0FE7-4FE3-9450-F135231A46E6}" destId="{AA4CFD57-805A-4F98-B2FF-02A85FF260F1}" srcOrd="2" destOrd="0" parTransId="{7A228498-5DCD-4F47-83E6-1C838AA773E3}" sibTransId="{A85EA33C-79AE-43C1-83C7-AD1F13F388A2}"/>
    <dgm:cxn modelId="{D11B7AFF-4C41-584E-BAAB-40932A82E315}" type="presOf" srcId="{AA4CFD57-805A-4F98-B2FF-02A85FF260F1}" destId="{D6E67707-93AF-C040-898F-3511A4137928}" srcOrd="0" destOrd="0" presId="urn:microsoft.com/office/officeart/2016/7/layout/RepeatingBendingProcessNew"/>
    <dgm:cxn modelId="{B2D380FC-AB32-774B-AE5D-D871A11C9222}" type="presParOf" srcId="{3507BC44-9D6C-D247-99F0-7D549F17C272}" destId="{51D1CC88-F567-024F-8CE5-86735C8CB79C}" srcOrd="0" destOrd="0" presId="urn:microsoft.com/office/officeart/2016/7/layout/RepeatingBendingProcessNew"/>
    <dgm:cxn modelId="{14585263-DDC0-1349-8D64-8F9AE5BE7278}" type="presParOf" srcId="{3507BC44-9D6C-D247-99F0-7D549F17C272}" destId="{1B9F4224-5DE8-E440-A5D2-8D0C24F36CB0}" srcOrd="1" destOrd="0" presId="urn:microsoft.com/office/officeart/2016/7/layout/RepeatingBendingProcessNew"/>
    <dgm:cxn modelId="{F22D2AFD-635D-E349-8C53-990A24DFC3ED}" type="presParOf" srcId="{1B9F4224-5DE8-E440-A5D2-8D0C24F36CB0}" destId="{CDA2F1F6-6BBA-FE42-89C9-41B55A18FEE3}" srcOrd="0" destOrd="0" presId="urn:microsoft.com/office/officeart/2016/7/layout/RepeatingBendingProcessNew"/>
    <dgm:cxn modelId="{A961835F-824A-BE4F-9A4E-3ABB49ADA9FD}" type="presParOf" srcId="{3507BC44-9D6C-D247-99F0-7D549F17C272}" destId="{243FFA50-3C87-784D-B7B6-2A7EFA449541}" srcOrd="2" destOrd="0" presId="urn:microsoft.com/office/officeart/2016/7/layout/RepeatingBendingProcessNew"/>
    <dgm:cxn modelId="{2A7EC4CD-15E6-4B4E-B491-AC878A683C7C}" type="presParOf" srcId="{3507BC44-9D6C-D247-99F0-7D549F17C272}" destId="{04EAF64B-5A92-0549-8580-40B5E9032CF0}" srcOrd="3" destOrd="0" presId="urn:microsoft.com/office/officeart/2016/7/layout/RepeatingBendingProcessNew"/>
    <dgm:cxn modelId="{F265B6C5-8714-6A47-9AD4-DC60CB44CA34}" type="presParOf" srcId="{04EAF64B-5A92-0549-8580-40B5E9032CF0}" destId="{927B1BE4-B9CB-D14B-84E3-D29A9A5A104E}" srcOrd="0" destOrd="0" presId="urn:microsoft.com/office/officeart/2016/7/layout/RepeatingBendingProcessNew"/>
    <dgm:cxn modelId="{4ECEABFC-6B17-2A4F-A9E3-210153C51CE7}" type="presParOf" srcId="{3507BC44-9D6C-D247-99F0-7D549F17C272}" destId="{D6E67707-93AF-C040-898F-3511A4137928}" srcOrd="4" destOrd="0" presId="urn:microsoft.com/office/officeart/2016/7/layout/RepeatingBendingProcessNew"/>
    <dgm:cxn modelId="{3A6AA7E3-165E-E54D-AAA9-68A818F4045F}" type="presParOf" srcId="{3507BC44-9D6C-D247-99F0-7D549F17C272}" destId="{58759FA3-58B1-BF47-9FB6-37FE44427722}" srcOrd="5" destOrd="0" presId="urn:microsoft.com/office/officeart/2016/7/layout/RepeatingBendingProcessNew"/>
    <dgm:cxn modelId="{76C0F589-40C2-A146-8B83-02EF7132AD65}" type="presParOf" srcId="{58759FA3-58B1-BF47-9FB6-37FE44427722}" destId="{1FD55571-6EAE-C64B-A62C-745F8E8DF19B}" srcOrd="0" destOrd="0" presId="urn:microsoft.com/office/officeart/2016/7/layout/RepeatingBendingProcessNew"/>
    <dgm:cxn modelId="{F401FA2D-B392-3342-9E06-B3221BC21E65}" type="presParOf" srcId="{3507BC44-9D6C-D247-99F0-7D549F17C272}" destId="{282C39A4-8DA0-5943-9F28-A73AC7ABEE9B}" srcOrd="6" destOrd="0" presId="urn:microsoft.com/office/officeart/2016/7/layout/RepeatingBendingProcessNew"/>
    <dgm:cxn modelId="{39E565E6-8A79-AA4B-A5E7-38957DC0E78E}" type="presParOf" srcId="{3507BC44-9D6C-D247-99F0-7D549F17C272}" destId="{15095121-DBCF-FD40-AB55-9ADDBD8553BC}" srcOrd="7" destOrd="0" presId="urn:microsoft.com/office/officeart/2016/7/layout/RepeatingBendingProcessNew"/>
    <dgm:cxn modelId="{67D67883-65B0-434D-A1E7-B52FF67E833A}" type="presParOf" srcId="{15095121-DBCF-FD40-AB55-9ADDBD8553BC}" destId="{6FD1C586-B609-9C45-A5AD-4D8CC397BB51}" srcOrd="0" destOrd="0" presId="urn:microsoft.com/office/officeart/2016/7/layout/RepeatingBendingProcessNew"/>
    <dgm:cxn modelId="{3902104F-AEE8-6142-B7C9-597922260A1D}" type="presParOf" srcId="{3507BC44-9D6C-D247-99F0-7D549F17C272}" destId="{2F508DFE-7F8C-5140-8AF6-B1BF36F7E049}" srcOrd="8" destOrd="0" presId="urn:microsoft.com/office/officeart/2016/7/layout/RepeatingBendingProcessNew"/>
    <dgm:cxn modelId="{7CAE9402-5BBB-E142-B7A1-CBA6CBB6B613}" type="presParOf" srcId="{3507BC44-9D6C-D247-99F0-7D549F17C272}" destId="{966D8F92-E894-934B-BAC1-002D6DEF29EF}" srcOrd="9" destOrd="0" presId="urn:microsoft.com/office/officeart/2016/7/layout/RepeatingBendingProcessNew"/>
    <dgm:cxn modelId="{399F2AE5-C13E-8C48-B754-1C0552FCAD8C}" type="presParOf" srcId="{966D8F92-E894-934B-BAC1-002D6DEF29EF}" destId="{13CF2521-4CCE-AE4F-B873-383B7C26DDDB}" srcOrd="0" destOrd="0" presId="urn:microsoft.com/office/officeart/2016/7/layout/RepeatingBendingProcessNew"/>
    <dgm:cxn modelId="{827CA81C-E495-3D4B-9FC9-754852BDB197}" type="presParOf" srcId="{3507BC44-9D6C-D247-99F0-7D549F17C272}" destId="{5ABB1C37-71AE-4F4C-BE2F-D0BC4E527B47}" srcOrd="10" destOrd="0" presId="urn:microsoft.com/office/officeart/2016/7/layout/RepeatingBendingProcessNew"/>
    <dgm:cxn modelId="{634B966C-C5B6-A74A-8884-94D9B48D828D}" type="presParOf" srcId="{3507BC44-9D6C-D247-99F0-7D549F17C272}" destId="{7FD58396-B2BA-6740-ADFC-1009A68B704B}" srcOrd="11" destOrd="0" presId="urn:microsoft.com/office/officeart/2016/7/layout/RepeatingBendingProcessNew"/>
    <dgm:cxn modelId="{31B91710-C7E5-8C4E-982D-C9E6AFAB5C07}" type="presParOf" srcId="{7FD58396-B2BA-6740-ADFC-1009A68B704B}" destId="{B1D0D422-CBC0-9341-B027-85ED914932EF}" srcOrd="0" destOrd="0" presId="urn:microsoft.com/office/officeart/2016/7/layout/RepeatingBendingProcessNew"/>
    <dgm:cxn modelId="{81246664-49B4-8D4D-A1F7-47008C3ADD20}" type="presParOf" srcId="{3507BC44-9D6C-D247-99F0-7D549F17C272}" destId="{D5A4410D-3141-9E45-A536-76F718F195C1}" srcOrd="12" destOrd="0" presId="urn:microsoft.com/office/officeart/2016/7/layout/RepeatingBendingProcessNew"/>
    <dgm:cxn modelId="{0A2C71B2-255E-1A4C-BAF4-99B213E1AD96}" type="presParOf" srcId="{3507BC44-9D6C-D247-99F0-7D549F17C272}" destId="{686F5EFD-C984-6A46-96A0-35E968BC59E4}" srcOrd="13" destOrd="0" presId="urn:microsoft.com/office/officeart/2016/7/layout/RepeatingBendingProcessNew"/>
    <dgm:cxn modelId="{331244D7-7C7C-F746-AFFE-0034EA29F13F}" type="presParOf" srcId="{686F5EFD-C984-6A46-96A0-35E968BC59E4}" destId="{EEE3B858-699B-424C-8BF3-B72F332BC085}" srcOrd="0" destOrd="0" presId="urn:microsoft.com/office/officeart/2016/7/layout/RepeatingBendingProcessNew"/>
    <dgm:cxn modelId="{58B644A7-1866-D046-B17F-998B0E92F0E1}" type="presParOf" srcId="{3507BC44-9D6C-D247-99F0-7D549F17C272}" destId="{40AA0CBF-18D7-7947-A173-5757B68B6781}" srcOrd="14" destOrd="0" presId="urn:microsoft.com/office/officeart/2016/7/layout/RepeatingBendingProcessNew"/>
    <dgm:cxn modelId="{AFB17682-428E-4E4A-AA33-5253BC831EF4}" type="presParOf" srcId="{3507BC44-9D6C-D247-99F0-7D549F17C272}" destId="{46D30E12-F10D-1946-99AF-70EEBF66E5C5}" srcOrd="15" destOrd="0" presId="urn:microsoft.com/office/officeart/2016/7/layout/RepeatingBendingProcessNew"/>
    <dgm:cxn modelId="{E1B3B4A3-7261-2E44-B828-75596897B5A8}" type="presParOf" srcId="{46D30E12-F10D-1946-99AF-70EEBF66E5C5}" destId="{4EE96A2C-6C22-0746-8029-EE3FA164869F}" srcOrd="0" destOrd="0" presId="urn:microsoft.com/office/officeart/2016/7/layout/RepeatingBendingProcessNew"/>
    <dgm:cxn modelId="{C91EC572-79F4-314D-8B3A-E592CF0C506E}" type="presParOf" srcId="{3507BC44-9D6C-D247-99F0-7D549F17C272}" destId="{6DE196EB-EA70-374B-89AB-7FE178456FA3}" srcOrd="16" destOrd="0" presId="urn:microsoft.com/office/officeart/2016/7/layout/RepeatingBendingProcessNew"/>
    <dgm:cxn modelId="{CD9AC8F9-D8D6-DB41-803A-1FCE52655779}" type="presParOf" srcId="{3507BC44-9D6C-D247-99F0-7D549F17C272}" destId="{EF12DD60-A451-B347-9172-A2892BF35640}" srcOrd="17" destOrd="0" presId="urn:microsoft.com/office/officeart/2016/7/layout/RepeatingBendingProcessNew"/>
    <dgm:cxn modelId="{A6634AAD-63B2-4C4B-A8DA-3AD8F2770263}" type="presParOf" srcId="{EF12DD60-A451-B347-9172-A2892BF35640}" destId="{CEEB691A-F186-0140-8DDF-D62129990220}" srcOrd="0" destOrd="0" presId="urn:microsoft.com/office/officeart/2016/7/layout/RepeatingBendingProcessNew"/>
    <dgm:cxn modelId="{79F405C8-4896-BA4B-A61A-AC5B6B665166}" type="presParOf" srcId="{3507BC44-9D6C-D247-99F0-7D549F17C272}" destId="{CE96885D-A4B8-D34B-AFB7-FA1E7F805277}" srcOrd="18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9F4224-5DE8-E440-A5D2-8D0C24F36CB0}">
      <dsp:nvSpPr>
        <dsp:cNvPr id="0" name=""/>
        <dsp:cNvSpPr/>
      </dsp:nvSpPr>
      <dsp:spPr>
        <a:xfrm>
          <a:off x="2919443" y="663908"/>
          <a:ext cx="5122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3247" y="45720"/>
              </a:lnTo>
              <a:lnTo>
                <a:pt x="273247" y="56356"/>
              </a:lnTo>
              <a:lnTo>
                <a:pt x="512295" y="56356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3162015" y="706914"/>
        <a:ext cx="27149" cy="5428"/>
      </dsp:txXfrm>
    </dsp:sp>
    <dsp:sp modelId="{51D1CC88-F567-024F-8CE5-86735C8CB79C}">
      <dsp:nvSpPr>
        <dsp:cNvPr id="0" name=""/>
        <dsp:cNvSpPr/>
      </dsp:nvSpPr>
      <dsp:spPr>
        <a:xfrm>
          <a:off x="560829" y="1504"/>
          <a:ext cx="2360414" cy="141624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662" tIns="121408" rIns="115662" bIns="12140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/>
            <a:t>Volume of voice</a:t>
          </a:r>
        </a:p>
      </dsp:txBody>
      <dsp:txXfrm>
        <a:off x="560829" y="1504"/>
        <a:ext cx="2360414" cy="1416248"/>
      </dsp:txXfrm>
    </dsp:sp>
    <dsp:sp modelId="{04EAF64B-5A92-0549-8580-40B5E9032CF0}">
      <dsp:nvSpPr>
        <dsp:cNvPr id="0" name=""/>
        <dsp:cNvSpPr/>
      </dsp:nvSpPr>
      <dsp:spPr>
        <a:xfrm>
          <a:off x="5822752" y="663908"/>
          <a:ext cx="5122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56356"/>
              </a:moveTo>
              <a:lnTo>
                <a:pt x="273247" y="56356"/>
              </a:lnTo>
              <a:lnTo>
                <a:pt x="273247" y="45720"/>
              </a:lnTo>
              <a:lnTo>
                <a:pt x="512295" y="45720"/>
              </a:lnTo>
            </a:path>
          </a:pathLst>
        </a:custGeom>
        <a:noFill/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6065325" y="706914"/>
        <a:ext cx="27149" cy="5428"/>
      </dsp:txXfrm>
    </dsp:sp>
    <dsp:sp modelId="{243FFA50-3C87-784D-B7B6-2A7EFA449541}">
      <dsp:nvSpPr>
        <dsp:cNvPr id="0" name=""/>
        <dsp:cNvSpPr/>
      </dsp:nvSpPr>
      <dsp:spPr>
        <a:xfrm>
          <a:off x="3464138" y="12140"/>
          <a:ext cx="2360414" cy="141624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662" tIns="121408" rIns="115662" bIns="12140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/>
            <a:t>Expect good eye contact</a:t>
          </a:r>
        </a:p>
      </dsp:txBody>
      <dsp:txXfrm>
        <a:off x="3464138" y="12140"/>
        <a:ext cx="2360414" cy="1416248"/>
      </dsp:txXfrm>
    </dsp:sp>
    <dsp:sp modelId="{58759FA3-58B1-BF47-9FB6-37FE44427722}">
      <dsp:nvSpPr>
        <dsp:cNvPr id="0" name=""/>
        <dsp:cNvSpPr/>
      </dsp:nvSpPr>
      <dsp:spPr>
        <a:xfrm>
          <a:off x="8726061" y="663908"/>
          <a:ext cx="5122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12295" y="45720"/>
              </a:lnTo>
            </a:path>
          </a:pathLst>
        </a:custGeom>
        <a:noFill/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8968636" y="706914"/>
        <a:ext cx="27144" cy="5428"/>
      </dsp:txXfrm>
    </dsp:sp>
    <dsp:sp modelId="{D6E67707-93AF-C040-898F-3511A4137928}">
      <dsp:nvSpPr>
        <dsp:cNvPr id="0" name=""/>
        <dsp:cNvSpPr/>
      </dsp:nvSpPr>
      <dsp:spPr>
        <a:xfrm>
          <a:off x="6367447" y="1504"/>
          <a:ext cx="2360414" cy="141624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662" tIns="121408" rIns="115662" bIns="12140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/>
            <a:t>Believe it will be awesome!</a:t>
          </a:r>
        </a:p>
      </dsp:txBody>
      <dsp:txXfrm>
        <a:off x="6367447" y="1504"/>
        <a:ext cx="2360414" cy="1416248"/>
      </dsp:txXfrm>
    </dsp:sp>
    <dsp:sp modelId="{15095121-DBCF-FD40-AB55-9ADDBD8553BC}">
      <dsp:nvSpPr>
        <dsp:cNvPr id="0" name=""/>
        <dsp:cNvSpPr/>
      </dsp:nvSpPr>
      <dsp:spPr>
        <a:xfrm>
          <a:off x="1741036" y="1415953"/>
          <a:ext cx="8709927" cy="512295"/>
        </a:xfrm>
        <a:custGeom>
          <a:avLst/>
          <a:gdLst/>
          <a:ahLst/>
          <a:cxnLst/>
          <a:rect l="0" t="0" r="0" b="0"/>
          <a:pathLst>
            <a:path>
              <a:moveTo>
                <a:pt x="8709927" y="0"/>
              </a:moveTo>
              <a:lnTo>
                <a:pt x="8709927" y="273247"/>
              </a:lnTo>
              <a:lnTo>
                <a:pt x="0" y="273247"/>
              </a:lnTo>
              <a:lnTo>
                <a:pt x="0" y="512295"/>
              </a:lnTo>
            </a:path>
          </a:pathLst>
        </a:custGeom>
        <a:noFill/>
        <a:ln w="1270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5877829" y="1669386"/>
        <a:ext cx="436341" cy="5428"/>
      </dsp:txXfrm>
    </dsp:sp>
    <dsp:sp modelId="{282C39A4-8DA0-5943-9F28-A73AC7ABEE9B}">
      <dsp:nvSpPr>
        <dsp:cNvPr id="0" name=""/>
        <dsp:cNvSpPr/>
      </dsp:nvSpPr>
      <dsp:spPr>
        <a:xfrm>
          <a:off x="9270756" y="1504"/>
          <a:ext cx="2360414" cy="141624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662" tIns="121408" rIns="115662" bIns="12140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/>
            <a:t>Every second counts</a:t>
          </a:r>
        </a:p>
      </dsp:txBody>
      <dsp:txXfrm>
        <a:off x="9270756" y="1504"/>
        <a:ext cx="2360414" cy="1416248"/>
      </dsp:txXfrm>
    </dsp:sp>
    <dsp:sp modelId="{966D8F92-E894-934B-BAC1-002D6DEF29EF}">
      <dsp:nvSpPr>
        <dsp:cNvPr id="0" name=""/>
        <dsp:cNvSpPr/>
      </dsp:nvSpPr>
      <dsp:spPr>
        <a:xfrm>
          <a:off x="2919443" y="2623052"/>
          <a:ext cx="5122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12295" y="45720"/>
              </a:lnTo>
            </a:path>
          </a:pathLst>
        </a:custGeom>
        <a:noFill/>
        <a:ln w="127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3162018" y="2666058"/>
        <a:ext cx="27144" cy="5428"/>
      </dsp:txXfrm>
    </dsp:sp>
    <dsp:sp modelId="{2F508DFE-7F8C-5140-8AF6-B1BF36F7E049}">
      <dsp:nvSpPr>
        <dsp:cNvPr id="0" name=""/>
        <dsp:cNvSpPr/>
      </dsp:nvSpPr>
      <dsp:spPr>
        <a:xfrm>
          <a:off x="560829" y="1960648"/>
          <a:ext cx="2360414" cy="141624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662" tIns="121408" rIns="115662" bIns="12140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/>
            <a:t>Age appropriate competition</a:t>
          </a:r>
        </a:p>
      </dsp:txBody>
      <dsp:txXfrm>
        <a:off x="560829" y="1960648"/>
        <a:ext cx="2360414" cy="1416248"/>
      </dsp:txXfrm>
    </dsp:sp>
    <dsp:sp modelId="{7FD58396-B2BA-6740-ADFC-1009A68B704B}">
      <dsp:nvSpPr>
        <dsp:cNvPr id="0" name=""/>
        <dsp:cNvSpPr/>
      </dsp:nvSpPr>
      <dsp:spPr>
        <a:xfrm>
          <a:off x="5822752" y="2623052"/>
          <a:ext cx="5122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12295" y="45720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6065327" y="2666058"/>
        <a:ext cx="27144" cy="5428"/>
      </dsp:txXfrm>
    </dsp:sp>
    <dsp:sp modelId="{5ABB1C37-71AE-4F4C-BE2F-D0BC4E527B47}">
      <dsp:nvSpPr>
        <dsp:cNvPr id="0" name=""/>
        <dsp:cNvSpPr/>
      </dsp:nvSpPr>
      <dsp:spPr>
        <a:xfrm>
          <a:off x="3464138" y="1960648"/>
          <a:ext cx="2360414" cy="141624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662" tIns="121408" rIns="115662" bIns="12140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/>
            <a:t>Value Team Unity </a:t>
          </a:r>
        </a:p>
      </dsp:txBody>
      <dsp:txXfrm>
        <a:off x="3464138" y="1960648"/>
        <a:ext cx="2360414" cy="1416248"/>
      </dsp:txXfrm>
    </dsp:sp>
    <dsp:sp modelId="{686F5EFD-C984-6A46-96A0-35E968BC59E4}">
      <dsp:nvSpPr>
        <dsp:cNvPr id="0" name=""/>
        <dsp:cNvSpPr/>
      </dsp:nvSpPr>
      <dsp:spPr>
        <a:xfrm>
          <a:off x="8726061" y="2623052"/>
          <a:ext cx="5122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42575" y="45719"/>
              </a:lnTo>
            </a:path>
            <a:path>
              <a:moveTo>
                <a:pt x="269719" y="45719"/>
              </a:moveTo>
              <a:lnTo>
                <a:pt x="512295" y="45720"/>
              </a:lnTo>
            </a:path>
          </a:pathLst>
        </a:custGeom>
        <a:noFill/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8968636" y="2505903"/>
        <a:ext cx="27144" cy="325737"/>
      </dsp:txXfrm>
    </dsp:sp>
    <dsp:sp modelId="{D5A4410D-3141-9E45-A536-76F718F195C1}">
      <dsp:nvSpPr>
        <dsp:cNvPr id="0" name=""/>
        <dsp:cNvSpPr/>
      </dsp:nvSpPr>
      <dsp:spPr>
        <a:xfrm>
          <a:off x="6367447" y="1960648"/>
          <a:ext cx="2360414" cy="141624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662" tIns="121408" rIns="115662" bIns="12140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/>
            <a:t>Know your students</a:t>
          </a:r>
        </a:p>
      </dsp:txBody>
      <dsp:txXfrm>
        <a:off x="6367447" y="1960648"/>
        <a:ext cx="2360414" cy="1416248"/>
      </dsp:txXfrm>
    </dsp:sp>
    <dsp:sp modelId="{46D30E12-F10D-1946-99AF-70EEBF66E5C5}">
      <dsp:nvSpPr>
        <dsp:cNvPr id="0" name=""/>
        <dsp:cNvSpPr/>
      </dsp:nvSpPr>
      <dsp:spPr>
        <a:xfrm>
          <a:off x="1741036" y="3375096"/>
          <a:ext cx="8709927" cy="512295"/>
        </a:xfrm>
        <a:custGeom>
          <a:avLst/>
          <a:gdLst/>
          <a:ahLst/>
          <a:cxnLst/>
          <a:rect l="0" t="0" r="0" b="0"/>
          <a:pathLst>
            <a:path>
              <a:moveTo>
                <a:pt x="8709927" y="0"/>
              </a:moveTo>
              <a:lnTo>
                <a:pt x="8709927" y="273247"/>
              </a:lnTo>
              <a:lnTo>
                <a:pt x="0" y="273247"/>
              </a:lnTo>
              <a:lnTo>
                <a:pt x="0" y="512295"/>
              </a:lnTo>
            </a:path>
          </a:pathLst>
        </a:custGeom>
        <a:noFill/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877829" y="3628529"/>
        <a:ext cx="436341" cy="5428"/>
      </dsp:txXfrm>
    </dsp:sp>
    <dsp:sp modelId="{40AA0CBF-18D7-7947-A173-5757B68B6781}">
      <dsp:nvSpPr>
        <dsp:cNvPr id="0" name=""/>
        <dsp:cNvSpPr/>
      </dsp:nvSpPr>
      <dsp:spPr>
        <a:xfrm>
          <a:off x="9270756" y="1960648"/>
          <a:ext cx="2360414" cy="141624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662" tIns="121408" rIns="115662" bIns="12140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/>
            <a:t>Use your Teacher and Shepherd</a:t>
          </a:r>
        </a:p>
      </dsp:txBody>
      <dsp:txXfrm>
        <a:off x="9270756" y="1960648"/>
        <a:ext cx="2360414" cy="1416248"/>
      </dsp:txXfrm>
    </dsp:sp>
    <dsp:sp modelId="{EF12DD60-A451-B347-9172-A2892BF35640}">
      <dsp:nvSpPr>
        <dsp:cNvPr id="0" name=""/>
        <dsp:cNvSpPr/>
      </dsp:nvSpPr>
      <dsp:spPr>
        <a:xfrm>
          <a:off x="2919443" y="4582196"/>
          <a:ext cx="5122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12295" y="45720"/>
              </a:lnTo>
            </a:path>
          </a:pathLst>
        </a:custGeom>
        <a:noFill/>
        <a:ln w="1270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162018" y="4625201"/>
        <a:ext cx="27144" cy="5428"/>
      </dsp:txXfrm>
    </dsp:sp>
    <dsp:sp modelId="{6DE196EB-EA70-374B-89AB-7FE178456FA3}">
      <dsp:nvSpPr>
        <dsp:cNvPr id="0" name=""/>
        <dsp:cNvSpPr/>
      </dsp:nvSpPr>
      <dsp:spPr>
        <a:xfrm>
          <a:off x="560829" y="3919791"/>
          <a:ext cx="2360414" cy="141624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662" tIns="121408" rIns="115662" bIns="12140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/>
            <a:t>Make sure all students participate</a:t>
          </a:r>
        </a:p>
      </dsp:txBody>
      <dsp:txXfrm>
        <a:off x="560829" y="3919791"/>
        <a:ext cx="2360414" cy="1416248"/>
      </dsp:txXfrm>
    </dsp:sp>
    <dsp:sp modelId="{CE96885D-A4B8-D34B-AFB7-FA1E7F805277}">
      <dsp:nvSpPr>
        <dsp:cNvPr id="0" name=""/>
        <dsp:cNvSpPr/>
      </dsp:nvSpPr>
      <dsp:spPr>
        <a:xfrm>
          <a:off x="3464138" y="3919791"/>
          <a:ext cx="2360414" cy="141624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662" tIns="121408" rIns="115662" bIns="12140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kern="1200" dirty="0"/>
            <a:t>Use students’ names</a:t>
          </a:r>
        </a:p>
      </dsp:txBody>
      <dsp:txXfrm>
        <a:off x="3464138" y="3919791"/>
        <a:ext cx="2360414" cy="14162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386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615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377729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9154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243573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7586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BF538-C29C-CD4A-950C-11A4848AF488}" type="datetimeFigureOut">
              <a:rPr lang="en-US" smtClean="0"/>
              <a:t>7/6/20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38375-5B0D-714D-94FC-F4459008F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77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BF538-C29C-CD4A-950C-11A4848AF488}" type="datetimeFigureOut">
              <a:rPr lang="en-US" smtClean="0"/>
              <a:t>7/6/20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38375-5B0D-714D-94FC-F4459008F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656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BF538-C29C-CD4A-950C-11A4848AF488}" type="datetimeFigureOut">
              <a:rPr lang="en-US" smtClean="0"/>
              <a:t>7/6/20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38375-5B0D-714D-94FC-F4459008F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702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BF538-C29C-CD4A-950C-11A4848AF488}" type="datetimeFigureOut">
              <a:rPr lang="en-US" smtClean="0"/>
              <a:t>7/6/20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38375-5B0D-714D-94FC-F4459008F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810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BF538-C29C-CD4A-950C-11A4848AF488}" type="datetimeFigureOut">
              <a:rPr lang="en-US" smtClean="0"/>
              <a:t>7/6/20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38375-5B0D-714D-94FC-F4459008F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281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BF538-C29C-CD4A-950C-11A4848AF488}" type="datetimeFigureOut">
              <a:rPr lang="en-US" smtClean="0"/>
              <a:t>7/6/20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38375-5B0D-714D-94FC-F4459008F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582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BF538-C29C-CD4A-950C-11A4848AF488}" type="datetimeFigureOut">
              <a:rPr lang="en-US" smtClean="0"/>
              <a:t>7/6/20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38375-5B0D-714D-94FC-F4459008F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984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BF538-C29C-CD4A-950C-11A4848AF488}" type="datetimeFigureOut">
              <a:rPr lang="en-US" smtClean="0"/>
              <a:t>7/6/20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38375-5B0D-714D-94FC-F4459008F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956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BF538-C29C-CD4A-950C-11A4848AF488}" type="datetimeFigureOut">
              <a:rPr lang="en-US" smtClean="0"/>
              <a:t>7/6/20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38375-5B0D-714D-94FC-F4459008F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804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38375-5B0D-714D-94FC-F4459008F82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BF538-C29C-CD4A-950C-11A4848AF488}" type="datetimeFigureOut">
              <a:rPr lang="en-US" smtClean="0"/>
              <a:t>7/6/20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74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4C16453E-2498-634A-BC52-5AD8DE7F0E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/>
          <a:srcRect l="8836" t="24228" r="9216" b="22328"/>
          <a:stretch/>
        </p:blipFill>
        <p:spPr>
          <a:xfrm>
            <a:off x="10058400" y="6299868"/>
            <a:ext cx="2133599" cy="55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885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earning-styles-online.com/style/social-interpersonal" TargetMode="External"/><Relationship Id="rId3" Type="http://schemas.openxmlformats.org/officeDocument/2006/relationships/hyperlink" Target="https://www.learning-styles-online.com/style/visual-spatial" TargetMode="External"/><Relationship Id="rId7" Type="http://schemas.openxmlformats.org/officeDocument/2006/relationships/hyperlink" Target="https://www.learning-styles-online.com/style/logical-mathematical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learning-styles-online.com/style/physical-bodily-kinesthetic" TargetMode="External"/><Relationship Id="rId5" Type="http://schemas.openxmlformats.org/officeDocument/2006/relationships/hyperlink" Target="https://www.learning-styles-online.com/style/verbal-linguistic" TargetMode="External"/><Relationship Id="rId4" Type="http://schemas.openxmlformats.org/officeDocument/2006/relationships/hyperlink" Target="https://www.learning-styles-online.com/style/aural-auditory-musical" TargetMode="External"/><Relationship Id="rId9" Type="http://schemas.openxmlformats.org/officeDocument/2006/relationships/hyperlink" Target="https://www.learning-styles-online.com/style/solitary-intrapersona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76F3418-4FE6-8441-9056-EC7B3F9FD0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885"/>
          <a:stretch/>
        </p:blipFill>
        <p:spPr>
          <a:xfrm>
            <a:off x="4233332" y="0"/>
            <a:ext cx="7958667" cy="630775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0E1540F-E0A0-F340-9625-01AC998A4A09}"/>
              </a:ext>
            </a:extLst>
          </p:cNvPr>
          <p:cNvSpPr txBox="1">
            <a:spLocks/>
          </p:cNvSpPr>
          <p:nvPr/>
        </p:nvSpPr>
        <p:spPr>
          <a:xfrm>
            <a:off x="0" y="626533"/>
            <a:ext cx="4233333" cy="38011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/>
              <a:t>Secrets </a:t>
            </a:r>
            <a:br>
              <a:rPr lang="en-US" sz="5400" b="1" dirty="0"/>
            </a:br>
            <a:r>
              <a:rPr lang="en-US" sz="5400" b="1" dirty="0"/>
              <a:t>to a </a:t>
            </a:r>
            <a:br>
              <a:rPr lang="en-US" sz="5400" b="1" dirty="0"/>
            </a:br>
            <a:r>
              <a:rPr lang="en-US" sz="5400" b="1" dirty="0"/>
              <a:t>Successful Discover </a:t>
            </a:r>
            <a:br>
              <a:rPr lang="en-US" sz="5400" b="1" dirty="0"/>
            </a:br>
            <a:r>
              <a:rPr lang="en-US" sz="5400" b="1" dirty="0"/>
              <a:t>Time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85F5CAE-C9AB-3246-BBFC-42D8AAAB7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4809067"/>
            <a:ext cx="4233333" cy="755155"/>
          </a:xfrm>
        </p:spPr>
        <p:txBody>
          <a:bodyPr>
            <a:noAutofit/>
          </a:bodyPr>
          <a:lstStyle/>
          <a:p>
            <a:r>
              <a:rPr lang="en-US" sz="2500" dirty="0"/>
              <a:t>Toolbox II – </a:t>
            </a:r>
            <a:br>
              <a:rPr lang="en-US" sz="2500" dirty="0"/>
            </a:br>
            <a:r>
              <a:rPr lang="en-US" sz="2500" dirty="0"/>
              <a:t>Training Session 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5B865026-B06A-BB4A-B14E-3E2EB2AA3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33" y="5806086"/>
            <a:ext cx="3539067" cy="1051914"/>
          </a:xfrm>
          <a:prstGeom prst="rect">
            <a:avLst/>
          </a:prstGeom>
        </p:spPr>
      </p:pic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CF3B5414-F362-F548-A8B9-6F56C12AB2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674" t="26331" r="8770" b="24492"/>
          <a:stretch/>
        </p:blipFill>
        <p:spPr>
          <a:xfrm>
            <a:off x="9882685" y="6307750"/>
            <a:ext cx="2309314" cy="55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781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49EB5-8468-FA4D-8718-69DFC42D6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572" y="205635"/>
            <a:ext cx="10515600" cy="13255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5400" b="1" kern="1200" dirty="0">
                <a:latin typeface="+mj-lt"/>
                <a:ea typeface="+mj-ea"/>
                <a:cs typeface="+mj-cs"/>
              </a:rPr>
              <a:t>Practical Tips for DT Leaders</a:t>
            </a:r>
          </a:p>
        </p:txBody>
      </p:sp>
      <p:graphicFrame>
        <p:nvGraphicFramePr>
          <p:cNvPr id="6" name="TextBox 3">
            <a:extLst>
              <a:ext uri="{FF2B5EF4-FFF2-40B4-BE49-F238E27FC236}">
                <a16:creationId xmlns:a16="http://schemas.microsoft.com/office/drawing/2014/main" id="{A25DE4EC-61C7-446E-9720-9FC54E5374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5395205"/>
              </p:ext>
            </p:extLst>
          </p:nvPr>
        </p:nvGraphicFramePr>
        <p:xfrm>
          <a:off x="0" y="1357460"/>
          <a:ext cx="12192000" cy="5337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14807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B3F6E-6C0F-0D43-9AAC-EE539EC4F01B}"/>
              </a:ext>
            </a:extLst>
          </p:cNvPr>
          <p:cNvSpPr txBox="1">
            <a:spLocks/>
          </p:cNvSpPr>
          <p:nvPr/>
        </p:nvSpPr>
        <p:spPr>
          <a:xfrm>
            <a:off x="7360638" y="2337382"/>
            <a:ext cx="4376482" cy="21832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Discover Time Planning and Debrief Sheet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3F5F0C-9176-DC43-9982-E1F624E117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28" r="936"/>
          <a:stretch/>
        </p:blipFill>
        <p:spPr>
          <a:xfrm>
            <a:off x="656216" y="1055444"/>
            <a:ext cx="6003350" cy="474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908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24971-3906-6E47-9D52-7170DC5B042D}"/>
              </a:ext>
            </a:extLst>
          </p:cNvPr>
          <p:cNvSpPr txBox="1">
            <a:spLocks/>
          </p:cNvSpPr>
          <p:nvPr/>
        </p:nvSpPr>
        <p:spPr>
          <a:xfrm>
            <a:off x="489098" y="0"/>
            <a:ext cx="6548040" cy="165921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/>
              <a:t>Are You Ready?</a:t>
            </a:r>
          </a:p>
        </p:txBody>
      </p: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0CD5EDCE-C3C1-7C48-8E75-2E43A72016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05" b="1737"/>
          <a:stretch/>
        </p:blipFill>
        <p:spPr>
          <a:xfrm>
            <a:off x="1963691" y="1258349"/>
            <a:ext cx="8264617" cy="491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007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CEDF2-6CC9-B44C-B30D-EA3915C642F7}"/>
              </a:ext>
            </a:extLst>
          </p:cNvPr>
          <p:cNvSpPr txBox="1">
            <a:spLocks/>
          </p:cNvSpPr>
          <p:nvPr/>
        </p:nvSpPr>
        <p:spPr>
          <a:xfrm>
            <a:off x="742950" y="742951"/>
            <a:ext cx="3476625" cy="49625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/>
              <a:t>Why do we value Discover Time?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02BB46-0D92-C34A-B1DD-4DCE1EC504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815" t="8821" r="12381"/>
          <a:stretch/>
        </p:blipFill>
        <p:spPr>
          <a:xfrm>
            <a:off x="5198533" y="251549"/>
            <a:ext cx="3084229" cy="3614338"/>
          </a:xfrm>
          <a:prstGeom prst="rect">
            <a:avLst/>
          </a:prstGeom>
        </p:spPr>
      </p:pic>
      <p:pic>
        <p:nvPicPr>
          <p:cNvPr id="6" name="Picture 5" descr="A picture containing person, hand, food, small&#10;&#10;Description automatically generated">
            <a:extLst>
              <a:ext uri="{FF2B5EF4-FFF2-40B4-BE49-F238E27FC236}">
                <a16:creationId xmlns:a16="http://schemas.microsoft.com/office/drawing/2014/main" id="{4E549BDF-DEC3-6140-9DED-CC3F1DB87D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278" y="4153629"/>
            <a:ext cx="3915439" cy="2576704"/>
          </a:xfrm>
          <a:prstGeom prst="rect">
            <a:avLst/>
          </a:prstGeom>
        </p:spPr>
      </p:pic>
      <p:pic>
        <p:nvPicPr>
          <p:cNvPr id="7" name="Picture 6" descr="A hand holding a fish&#10;&#10;Description automatically generated">
            <a:extLst>
              <a:ext uri="{FF2B5EF4-FFF2-40B4-BE49-F238E27FC236}">
                <a16:creationId xmlns:a16="http://schemas.microsoft.com/office/drawing/2014/main" id="{B498CC52-0835-BA4E-876E-8EFE3E05A5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112" t="9438" b="6347"/>
          <a:stretch/>
        </p:blipFill>
        <p:spPr>
          <a:xfrm>
            <a:off x="9595665" y="311449"/>
            <a:ext cx="2535198" cy="437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04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earing glasses and smiling at the camera&#10;&#10;Description automatically generated">
            <a:extLst>
              <a:ext uri="{FF2B5EF4-FFF2-40B4-BE49-F238E27FC236}">
                <a16:creationId xmlns:a16="http://schemas.microsoft.com/office/drawing/2014/main" id="{00E84FEE-19C5-5941-A399-31922673CF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937" r="22669"/>
          <a:stretch/>
        </p:blipFill>
        <p:spPr>
          <a:xfrm>
            <a:off x="6264639" y="920148"/>
            <a:ext cx="4098013" cy="455941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A3F6E9A-DAF3-504B-9A18-E6FE1DFF5D20}"/>
              </a:ext>
            </a:extLst>
          </p:cNvPr>
          <p:cNvSpPr/>
          <p:nvPr/>
        </p:nvSpPr>
        <p:spPr>
          <a:xfrm>
            <a:off x="124437" y="58723"/>
            <a:ext cx="5830185" cy="62822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b="1" i="0" dirty="0">
                <a:effectLst/>
              </a:rPr>
              <a:t>The Seven Learning Styles: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 b="1" i="0" dirty="0">
              <a:effectLst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500" b="1" i="0" u="sng" dirty="0"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1. Visual</a:t>
            </a:r>
            <a:r>
              <a:rPr lang="en-US" sz="2500" b="1" i="0" dirty="0">
                <a:effectLst/>
              </a:rPr>
              <a:t> (spatial): </a:t>
            </a:r>
            <a:r>
              <a:rPr lang="en-US" sz="2500" dirty="0"/>
              <a:t>S</a:t>
            </a:r>
            <a:r>
              <a:rPr lang="en-US" sz="2500" b="0" i="0" dirty="0">
                <a:effectLst/>
              </a:rPr>
              <a:t>patial understanding.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500" b="1" i="0" u="sng" dirty="0"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2. Aural</a:t>
            </a:r>
            <a:r>
              <a:rPr lang="en-US" sz="2500" b="1" i="0" dirty="0">
                <a:effectLst/>
              </a:rPr>
              <a:t> (auditory-musical):</a:t>
            </a:r>
            <a:r>
              <a:rPr lang="en-US" sz="2500" b="0" i="0" dirty="0">
                <a:effectLst/>
              </a:rPr>
              <a:t> Sound and music.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500" b="1" i="0" u="sng" dirty="0"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3. Verbal</a:t>
            </a:r>
            <a:r>
              <a:rPr lang="en-US" sz="2500" b="1" i="0" dirty="0">
                <a:effectLst/>
              </a:rPr>
              <a:t> (linguistic):</a:t>
            </a:r>
            <a:r>
              <a:rPr lang="en-US" sz="2500" b="0" i="0" dirty="0">
                <a:effectLst/>
              </a:rPr>
              <a:t> Words, both in speech and writing.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500" b="1" i="0" u="sng" dirty="0">
                <a:effectLst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4. Physical</a:t>
            </a:r>
            <a:r>
              <a:rPr lang="en-US" sz="2500" b="1" i="0" dirty="0">
                <a:effectLst/>
              </a:rPr>
              <a:t> (kinesthetic):</a:t>
            </a:r>
            <a:r>
              <a:rPr lang="en-US" sz="2500" b="0" i="0" dirty="0">
                <a:effectLst/>
              </a:rPr>
              <a:t> Use your body, hands and sense of touch.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500" b="1" i="0" u="sng" dirty="0">
                <a:effectLst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5. Logical</a:t>
            </a:r>
            <a:r>
              <a:rPr lang="en-US" sz="2500" b="1" i="0" dirty="0">
                <a:effectLst/>
              </a:rPr>
              <a:t> (mathematical):</a:t>
            </a:r>
            <a:r>
              <a:rPr lang="en-US" sz="2500" b="0" i="0" dirty="0">
                <a:effectLst/>
              </a:rPr>
              <a:t> Logic, reasoning and systems.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500" b="1" i="0" u="sng" dirty="0">
                <a:effectLst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6. Social</a:t>
            </a:r>
            <a:r>
              <a:rPr lang="en-US" sz="2500" b="1" i="0" dirty="0">
                <a:effectLst/>
              </a:rPr>
              <a:t> (interpersonal):</a:t>
            </a:r>
            <a:r>
              <a:rPr lang="en-US" sz="2500" b="0" i="0" dirty="0">
                <a:effectLst/>
              </a:rPr>
              <a:t> Learn in groups or with other people.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500" b="1" i="0" u="sng" dirty="0">
                <a:effectLst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7. Solitary</a:t>
            </a:r>
            <a:r>
              <a:rPr lang="en-US" sz="2500" b="1" i="0" dirty="0">
                <a:effectLst/>
              </a:rPr>
              <a:t> (intrapersonal):</a:t>
            </a:r>
            <a:r>
              <a:rPr lang="en-US" sz="2500" b="0" i="0" dirty="0">
                <a:effectLst/>
              </a:rPr>
              <a:t> Work alone and use self-study.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 b="0" i="0" dirty="0">
              <a:effectLst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  Learning-styles –</a:t>
            </a:r>
            <a:r>
              <a:rPr lang="en-US" sz="1200" dirty="0" err="1"/>
              <a:t>online.com</a:t>
            </a:r>
            <a:r>
              <a:rPr lang="en-US" sz="1200" dirty="0"/>
              <a:t>/overview</a:t>
            </a:r>
            <a:endParaRPr lang="en-US" sz="1200" b="0" i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40662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on a rock&#10;&#10;Description automatically generated">
            <a:extLst>
              <a:ext uri="{FF2B5EF4-FFF2-40B4-BE49-F238E27FC236}">
                <a16:creationId xmlns:a16="http://schemas.microsoft.com/office/drawing/2014/main" id="{FF65E718-5A58-0441-A5EB-05200DA381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78" t="8992" r="17587"/>
          <a:stretch/>
        </p:blipFill>
        <p:spPr>
          <a:xfrm>
            <a:off x="3569581" y="259507"/>
            <a:ext cx="7382311" cy="585596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813747-E380-8E47-A962-B63FE80F2FB4}"/>
              </a:ext>
            </a:extLst>
          </p:cNvPr>
          <p:cNvSpPr txBox="1">
            <a:spLocks/>
          </p:cNvSpPr>
          <p:nvPr/>
        </p:nvSpPr>
        <p:spPr>
          <a:xfrm>
            <a:off x="0" y="582231"/>
            <a:ext cx="3342947" cy="93268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/>
              <a:t>Jesus did…</a:t>
            </a:r>
          </a:p>
        </p:txBody>
      </p:sp>
    </p:spTree>
    <p:extLst>
      <p:ext uri="{BB962C8B-B14F-4D97-AF65-F5344CB8AC3E}">
        <p14:creationId xmlns:p14="http://schemas.microsoft.com/office/powerpoint/2010/main" val="1495274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704CA8E-6D97-574A-8BF2-C43B686605D1}"/>
              </a:ext>
            </a:extLst>
          </p:cNvPr>
          <p:cNvSpPr txBox="1">
            <a:spLocks/>
          </p:cNvSpPr>
          <p:nvPr/>
        </p:nvSpPr>
        <p:spPr>
          <a:xfrm>
            <a:off x="1013637" y="2276233"/>
            <a:ext cx="10671544" cy="3188902"/>
          </a:xfrm>
          <a:prstGeom prst="rect">
            <a:avLst/>
          </a:prstGeom>
        </p:spPr>
        <p:txBody>
          <a:bodyPr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dirty="0"/>
              <a:t>Discover Time (DT) activities are designed to engage elementary and preschool students and challenge them through hands-on learning. Through the DT, they will experience an emotion or response that will help them personally connect to the Bible lesson. Occasionally the DT activity will be used to make a “memorable picture” of the Bible lesson for students, often including the feel, smell, or taste of something in the Bible narrative.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0C4BCF1-33FC-774A-B20A-3094D951AB88}"/>
              </a:ext>
            </a:extLst>
          </p:cNvPr>
          <p:cNvSpPr txBox="1">
            <a:spLocks/>
          </p:cNvSpPr>
          <p:nvPr/>
        </p:nvSpPr>
        <p:spPr>
          <a:xfrm>
            <a:off x="520996" y="329076"/>
            <a:ext cx="6548040" cy="165921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/>
              <a:t>Definition of the Discover Time:</a:t>
            </a:r>
          </a:p>
        </p:txBody>
      </p:sp>
    </p:spTree>
    <p:extLst>
      <p:ext uri="{BB962C8B-B14F-4D97-AF65-F5344CB8AC3E}">
        <p14:creationId xmlns:p14="http://schemas.microsoft.com/office/powerpoint/2010/main" val="1513326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, table, mirror&#10;&#10;Description automatically generated">
            <a:extLst>
              <a:ext uri="{FF2B5EF4-FFF2-40B4-BE49-F238E27FC236}">
                <a16:creationId xmlns:a16="http://schemas.microsoft.com/office/drawing/2014/main" id="{8FE72B30-3980-5B4B-8DD4-D9081785EB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99" r="16540"/>
          <a:stretch/>
        </p:blipFill>
        <p:spPr>
          <a:xfrm>
            <a:off x="486561" y="0"/>
            <a:ext cx="3142517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C9F062F-9480-0942-B6A7-9C78EC6FD696}"/>
              </a:ext>
            </a:extLst>
          </p:cNvPr>
          <p:cNvSpPr txBox="1"/>
          <p:nvPr/>
        </p:nvSpPr>
        <p:spPr>
          <a:xfrm>
            <a:off x="3889137" y="797510"/>
            <a:ext cx="748083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The Skeleton of the Discover Time</a:t>
            </a:r>
          </a:p>
          <a:p>
            <a:pPr marL="342900" indent="-342900">
              <a:buAutoNum type="arabicParenR"/>
            </a:pPr>
            <a:endParaRPr lang="en-US" sz="2800" dirty="0"/>
          </a:p>
          <a:p>
            <a:pPr marL="342900" indent="-342900">
              <a:buAutoNum type="arabicParenR"/>
            </a:pPr>
            <a:r>
              <a:rPr lang="en-US" sz="2800" dirty="0"/>
              <a:t>Read your curriculum.</a:t>
            </a:r>
          </a:p>
          <a:p>
            <a:pPr marL="342900" indent="-342900">
              <a:buAutoNum type="arabicParenR"/>
            </a:pPr>
            <a:r>
              <a:rPr lang="en-US" sz="2800" dirty="0"/>
              <a:t>Know the 4 Rights.</a:t>
            </a:r>
          </a:p>
          <a:p>
            <a:pPr marL="342900" indent="-342900">
              <a:buAutoNum type="arabicParenR"/>
            </a:pPr>
            <a:r>
              <a:rPr lang="en-US" sz="2800" dirty="0"/>
              <a:t>Think through how you will execute the DT.  </a:t>
            </a:r>
          </a:p>
          <a:p>
            <a:pPr marL="342900" indent="-342900">
              <a:buAutoNum type="arabicParenR"/>
            </a:pPr>
            <a:r>
              <a:rPr lang="en-US" sz="2800" dirty="0"/>
              <a:t>Double check supplies. </a:t>
            </a:r>
          </a:p>
          <a:p>
            <a:pPr marL="342900" indent="-342900">
              <a:buAutoNum type="arabicParenR"/>
            </a:pPr>
            <a:r>
              <a:rPr lang="en-US" sz="2800" dirty="0"/>
              <a:t>Plan where to use key words.</a:t>
            </a:r>
          </a:p>
          <a:p>
            <a:pPr marL="342900" indent="-342900">
              <a:buAutoNum type="arabicParenR"/>
            </a:pPr>
            <a:r>
              <a:rPr lang="en-US" sz="2800" dirty="0"/>
              <a:t>Be capable of using the 5 count to capture the students’ attention.</a:t>
            </a:r>
          </a:p>
          <a:p>
            <a:pPr marL="342900" indent="-342900">
              <a:buAutoNum type="arabicParenR"/>
            </a:pPr>
            <a:r>
              <a:rPr lang="en-US" sz="2800" dirty="0"/>
              <a:t>Practice giving clear instructions.</a:t>
            </a:r>
          </a:p>
          <a:p>
            <a:pPr marL="342900" indent="-342900">
              <a:buAutoNum type="arabicParenR"/>
            </a:pPr>
            <a:r>
              <a:rPr lang="en-US" sz="2800" dirty="0"/>
              <a:t>Prepare to have fun with an energized &amp; positive attitude.</a:t>
            </a:r>
          </a:p>
        </p:txBody>
      </p:sp>
    </p:spTree>
    <p:extLst>
      <p:ext uri="{BB962C8B-B14F-4D97-AF65-F5344CB8AC3E}">
        <p14:creationId xmlns:p14="http://schemas.microsoft.com/office/powerpoint/2010/main" val="227001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68F994A-0992-9D41-A168-0910C934241B}"/>
              </a:ext>
            </a:extLst>
          </p:cNvPr>
          <p:cNvSpPr txBox="1">
            <a:spLocks/>
          </p:cNvSpPr>
          <p:nvPr/>
        </p:nvSpPr>
        <p:spPr>
          <a:xfrm>
            <a:off x="435979" y="4657767"/>
            <a:ext cx="4232923" cy="157415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dirty="0"/>
              <a:t>Discover Time </a:t>
            </a:r>
          </a:p>
          <a:p>
            <a:pPr algn="ctr"/>
            <a:r>
              <a:rPr lang="en-US" sz="4800" b="1" dirty="0"/>
              <a:t>Basics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6F0CEE-A4CA-3F40-9064-CCED64471243}"/>
              </a:ext>
            </a:extLst>
          </p:cNvPr>
          <p:cNvSpPr/>
          <p:nvPr/>
        </p:nvSpPr>
        <p:spPr>
          <a:xfrm>
            <a:off x="6255552" y="4555832"/>
            <a:ext cx="42329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+mj-lt"/>
              </a:rPr>
              <a:t>Discover Time Advanced</a:t>
            </a:r>
          </a:p>
        </p:txBody>
      </p:sp>
      <p:pic>
        <p:nvPicPr>
          <p:cNvPr id="8" name="Picture 7" descr="A picture containing person, yellow, indoor, holding&#10;&#10;Description automatically generated">
            <a:extLst>
              <a:ext uri="{FF2B5EF4-FFF2-40B4-BE49-F238E27FC236}">
                <a16:creationId xmlns:a16="http://schemas.microsoft.com/office/drawing/2014/main" id="{86EF2495-897F-6D4A-BF71-F0FFEC8E32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401" t="5193" r="11804"/>
          <a:stretch/>
        </p:blipFill>
        <p:spPr>
          <a:xfrm>
            <a:off x="365008" y="551700"/>
            <a:ext cx="4374866" cy="3554353"/>
          </a:xfrm>
          <a:prstGeom prst="rect">
            <a:avLst/>
          </a:prstGeom>
        </p:spPr>
      </p:pic>
      <p:pic>
        <p:nvPicPr>
          <p:cNvPr id="9" name="Picture 8" descr="A group of people performing on stage in front of a crowd&#10;&#10;Description automatically generated">
            <a:extLst>
              <a:ext uri="{FF2B5EF4-FFF2-40B4-BE49-F238E27FC236}">
                <a16:creationId xmlns:a16="http://schemas.microsoft.com/office/drawing/2014/main" id="{922C6081-752F-A54F-AFB5-2FF39EE712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983"/>
          <a:stretch/>
        </p:blipFill>
        <p:spPr>
          <a:xfrm>
            <a:off x="4917036" y="547842"/>
            <a:ext cx="6909956" cy="356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0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477B2B-E797-A247-A5E0-300390B5B13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354578" y="634857"/>
            <a:ext cx="7761924" cy="516194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07280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4BA20-4F33-9541-BD13-D7E0992F943E}"/>
              </a:ext>
            </a:extLst>
          </p:cNvPr>
          <p:cNvSpPr txBox="1">
            <a:spLocks/>
          </p:cNvSpPr>
          <p:nvPr/>
        </p:nvSpPr>
        <p:spPr>
          <a:xfrm>
            <a:off x="841248" y="365759"/>
            <a:ext cx="7769352" cy="1325880"/>
          </a:xfrm>
          <a:prstGeom prst="rect">
            <a:avLst/>
          </a:prstGeom>
        </p:spPr>
        <p:txBody>
          <a:bodyPr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What if the teacher does not refer to the DT during the lesson?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12762B4-14CA-6E4B-BB59-FD72D4AE9D94}"/>
              </a:ext>
            </a:extLst>
          </p:cNvPr>
          <p:cNvSpPr txBox="1">
            <a:spLocks/>
          </p:cNvSpPr>
          <p:nvPr/>
        </p:nvSpPr>
        <p:spPr>
          <a:xfrm>
            <a:off x="0" y="2060944"/>
            <a:ext cx="6096000" cy="4061119"/>
          </a:xfrm>
          <a:prstGeom prst="rect">
            <a:avLst/>
          </a:prstGeom>
        </p:spPr>
        <p:txBody>
          <a:bodyPr anchor="t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Show grace.</a:t>
            </a:r>
          </a:p>
          <a:p>
            <a:r>
              <a:rPr lang="en-US" sz="2400" dirty="0"/>
              <a:t>Tie it together during the end of the class review.</a:t>
            </a:r>
          </a:p>
          <a:p>
            <a:r>
              <a:rPr lang="en-US" sz="2400" dirty="0"/>
              <a:t>Ask how you could improve.</a:t>
            </a:r>
          </a:p>
          <a:p>
            <a:r>
              <a:rPr lang="en-US" sz="2400" dirty="0"/>
              <a:t>During the week send an email sharing your excitement for the DT.</a:t>
            </a:r>
          </a:p>
          <a:p>
            <a:r>
              <a:rPr lang="en-US" sz="2400" dirty="0"/>
              <a:t>Have fun and chant key words as you walk back to class to reinforce the main point. </a:t>
            </a:r>
          </a:p>
          <a:p>
            <a:r>
              <a:rPr lang="en-US" sz="2400" dirty="0"/>
              <a:t>Thank and encourage the teacher when they weave in the DT well.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/>
          </a:p>
          <a:p>
            <a:endParaRPr lang="en-US" sz="2400" dirty="0"/>
          </a:p>
        </p:txBody>
      </p:sp>
      <p:pic>
        <p:nvPicPr>
          <p:cNvPr id="6" name="Picture 5" descr="A picture containing shoes, indoor, instrument, table&#10;&#10;Description automatically generated">
            <a:extLst>
              <a:ext uri="{FF2B5EF4-FFF2-40B4-BE49-F238E27FC236}">
                <a16:creationId xmlns:a16="http://schemas.microsoft.com/office/drawing/2014/main" id="{C25DB96F-074A-AC42-B081-A0A06594AD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28" t="7287" r="6831" b="5334"/>
          <a:stretch/>
        </p:blipFill>
        <p:spPr>
          <a:xfrm>
            <a:off x="6096001" y="1691639"/>
            <a:ext cx="6096000" cy="4061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23758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{9A8D3D8B-1C4F-E84F-BBDD-1449425920CB}tf10001060</Template>
  <TotalTime>58</TotalTime>
  <Words>414</Words>
  <Application>Microsoft Macintosh PowerPoint</Application>
  <PresentationFormat>Widescreen</PresentationFormat>
  <Paragraphs>52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Practical Tips for DT Leaders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Secrets  to a  Successful Discover  Time</dc:title>
  <dc:creator>Andrea Malnar</dc:creator>
  <cp:lastModifiedBy>Andrea Malnar</cp:lastModifiedBy>
  <cp:revision>6</cp:revision>
  <dcterms:created xsi:type="dcterms:W3CDTF">2020-07-06T17:36:50Z</dcterms:created>
  <dcterms:modified xsi:type="dcterms:W3CDTF">2020-07-06T21:25:15Z</dcterms:modified>
</cp:coreProperties>
</file>