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85" r:id="rId14"/>
    <p:sldId id="287" r:id="rId15"/>
    <p:sldId id="286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4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4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8690D-EC0A-EB40-B4A1-9D3EDD0C4521}" type="datetimeFigureOut">
              <a:rPr lang="en-US" smtClean="0"/>
              <a:t>2/3/22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A96C2-645D-5440-931E-DBC6455C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34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07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9497" y="324843"/>
            <a:ext cx="11238379" cy="164630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2044" y="2284627"/>
            <a:ext cx="8788224" cy="370637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17909464-C7A7-5E41-B490-8EC3FBD1B6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674" t="26331" r="8770" b="24492"/>
          <a:stretch/>
        </p:blipFill>
        <p:spPr>
          <a:xfrm>
            <a:off x="111078" y="6202651"/>
            <a:ext cx="2309314" cy="55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86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44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14C80-FFDE-4732-84EA-50DE8EB5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EEC78-7DF3-43BA-9073-A94599EF4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35628-E631-43DC-8688-8644D8A7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6A74-BE08-684B-8A33-B3B3EA81DE35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F7C0B-2F41-4D1E-9FE9-5960737D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450F1-F40E-41FB-A167-9383527A3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A661E-E451-554A-B6F0-9E621D1A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7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5D9166C1-B691-CB4E-92BA-EA3181057D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8674" t="26331" r="8770" b="24492"/>
          <a:stretch/>
        </p:blipFill>
        <p:spPr>
          <a:xfrm>
            <a:off x="6797628" y="6222908"/>
            <a:ext cx="2309314" cy="550249"/>
          </a:xfrm>
          <a:prstGeom prst="rect">
            <a:avLst/>
          </a:prstGeom>
        </p:spPr>
      </p:pic>
      <p:pic>
        <p:nvPicPr>
          <p:cNvPr id="19" name="Picture 18" descr="A close up of a sign&#10;&#10;Description automatically generated">
            <a:extLst>
              <a:ext uri="{FF2B5EF4-FFF2-40B4-BE49-F238E27FC236}">
                <a16:creationId xmlns:a16="http://schemas.microsoft.com/office/drawing/2014/main" id="{BFC1DE7F-D23D-FF45-BAFA-132D9E31F6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21565" b="12979"/>
          <a:stretch/>
        </p:blipFill>
        <p:spPr>
          <a:xfrm>
            <a:off x="512233" y="6223924"/>
            <a:ext cx="3539067" cy="688537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C4554AED-3246-174A-B983-5C32EDFD5FB3}"/>
              </a:ext>
            </a:extLst>
          </p:cNvPr>
          <p:cNvSpPr txBox="1">
            <a:spLocks/>
          </p:cNvSpPr>
          <p:nvPr userDrawn="1"/>
        </p:nvSpPr>
        <p:spPr>
          <a:xfrm>
            <a:off x="928241" y="852975"/>
            <a:ext cx="8092439" cy="38011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20000"/>
              </a:lnSpc>
            </a:pPr>
            <a:r>
              <a:rPr lang="en-US" sz="60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Biblical Worldview:</a:t>
            </a:r>
          </a:p>
          <a:p>
            <a:pPr algn="ctr" rtl="0">
              <a:lnSpc>
                <a:spcPct val="120000"/>
              </a:lnSpc>
            </a:pPr>
            <a:r>
              <a:rPr lang="en-US" sz="60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Incorporating the 4 Rights Into Your Conversations</a:t>
            </a:r>
            <a:endParaRPr lang="en-US" sz="5400" b="0" dirty="0">
              <a:effectLst/>
            </a:endParaRP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85DAFA1F-50E0-AE4C-B2E8-29DE70CFA541}"/>
              </a:ext>
            </a:extLst>
          </p:cNvPr>
          <p:cNvSpPr txBox="1">
            <a:spLocks/>
          </p:cNvSpPr>
          <p:nvPr userDrawn="1"/>
        </p:nvSpPr>
        <p:spPr>
          <a:xfrm>
            <a:off x="1007316" y="4625701"/>
            <a:ext cx="7934287" cy="5502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500" dirty="0"/>
              <a:t>Toolbox III – Training Session </a:t>
            </a:r>
          </a:p>
        </p:txBody>
      </p:sp>
    </p:spTree>
    <p:extLst>
      <p:ext uri="{BB962C8B-B14F-4D97-AF65-F5344CB8AC3E}">
        <p14:creationId xmlns:p14="http://schemas.microsoft.com/office/powerpoint/2010/main" val="273793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4" r:id="rId3"/>
    <p:sldLayoutId id="2147483665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189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9DFEF-4F65-6F47-9E8A-5E53CE3399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497" y="324843"/>
            <a:ext cx="10447070" cy="1646302"/>
          </a:xfrm>
        </p:spPr>
        <p:txBody>
          <a:bodyPr/>
          <a:lstStyle/>
          <a:p>
            <a:r>
              <a:rPr lang="en-US" dirty="0"/>
              <a:t>Practice!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B4F101-2ED9-434A-B29F-69D6329BB052}"/>
              </a:ext>
            </a:extLst>
          </p:cNvPr>
          <p:cNvSpPr/>
          <p:nvPr/>
        </p:nvSpPr>
        <p:spPr>
          <a:xfrm>
            <a:off x="789497" y="1767006"/>
            <a:ext cx="53065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000000"/>
                </a:solidFill>
                <a:latin typeface="Arial Narrow" panose="020B0604020202020204" pitchFamily="34" charset="0"/>
              </a:rPr>
              <a:t>Your student just recited Proverbs 3:5-6. </a:t>
            </a:r>
          </a:p>
          <a:p>
            <a:endParaRPr lang="en-US" sz="3000" dirty="0">
              <a:solidFill>
                <a:srgbClr val="000000"/>
              </a:solidFill>
              <a:latin typeface="Arial Narrow" panose="020B0604020202020204" pitchFamily="34" charset="0"/>
            </a:endParaRPr>
          </a:p>
          <a:p>
            <a:r>
              <a:rPr lang="en-US" sz="3000" dirty="0">
                <a:solidFill>
                  <a:srgbClr val="000000"/>
                </a:solidFill>
                <a:latin typeface="Arial Narrow" panose="020B0604020202020204" pitchFamily="34" charset="0"/>
              </a:rPr>
              <a:t>Use the 4 Rights Coaching Card and what you know about the 4 Rights to begin a spiritual conversation.</a:t>
            </a:r>
            <a:endParaRPr lang="en-US" sz="3000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49F72A5C-E871-2344-8E61-89FB4EBAC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971" y="324843"/>
            <a:ext cx="4409290" cy="630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675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D52781C-D266-6544-9937-360AF0AEE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491" y="324843"/>
            <a:ext cx="10746009" cy="1646302"/>
          </a:xfrm>
        </p:spPr>
        <p:txBody>
          <a:bodyPr/>
          <a:lstStyle/>
          <a:p>
            <a:r>
              <a:rPr lang="en-US" dirty="0"/>
              <a:t>Debrief!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AB07BA-7AE9-054D-8718-26BD8ECE8A62}"/>
              </a:ext>
            </a:extLst>
          </p:cNvPr>
          <p:cNvSpPr/>
          <p:nvPr/>
        </p:nvSpPr>
        <p:spPr>
          <a:xfrm>
            <a:off x="4130033" y="2998113"/>
            <a:ext cx="39319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>
                <a:solidFill>
                  <a:srgbClr val="000000"/>
                </a:solidFill>
                <a:latin typeface="Arial Narrow" panose="020B0604020202020204" pitchFamily="34" charset="0"/>
              </a:rPr>
              <a:t>How did it go?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1825619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F2768-AFA3-504F-B8B4-72751C429D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Practice!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AAD830-B5F6-7A43-A662-D859BB0AC97A}"/>
              </a:ext>
            </a:extLst>
          </p:cNvPr>
          <p:cNvSpPr/>
          <p:nvPr/>
        </p:nvSpPr>
        <p:spPr>
          <a:xfrm>
            <a:off x="789497" y="1775203"/>
            <a:ext cx="5622189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Your class just finished the Bible lesson. You studied when Jesus multiplied the fish and the bread.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Using the 4 Rights framework, begin a spiritual conversation with your class.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205DE728-B580-C541-ACA1-DEB731F17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971" y="324843"/>
            <a:ext cx="4409290" cy="630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9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D52781C-D266-6544-9937-360AF0AEE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491" y="324843"/>
            <a:ext cx="10746009" cy="1646302"/>
          </a:xfrm>
        </p:spPr>
        <p:txBody>
          <a:bodyPr/>
          <a:lstStyle/>
          <a:p>
            <a:r>
              <a:rPr lang="en-US" dirty="0"/>
              <a:t>Debrief!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9F187E-6D41-BC47-806C-E92ADB982B79}"/>
              </a:ext>
            </a:extLst>
          </p:cNvPr>
          <p:cNvSpPr/>
          <p:nvPr/>
        </p:nvSpPr>
        <p:spPr>
          <a:xfrm>
            <a:off x="4130033" y="2998113"/>
            <a:ext cx="39319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>
                <a:solidFill>
                  <a:srgbClr val="000000"/>
                </a:solidFill>
                <a:latin typeface="Arial Narrow" panose="020B0604020202020204" pitchFamily="34" charset="0"/>
              </a:rPr>
              <a:t>How did it go?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23655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F2768-AFA3-504F-B8B4-72751C429D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Practice!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BFE4B373-B6F6-D044-BB2C-AC9938F51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971" y="324843"/>
            <a:ext cx="4409290" cy="63077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AAD830-B5F6-7A43-A662-D859BB0AC97A}"/>
              </a:ext>
            </a:extLst>
          </p:cNvPr>
          <p:cNvSpPr/>
          <p:nvPr/>
        </p:nvSpPr>
        <p:spPr>
          <a:xfrm>
            <a:off x="789497" y="1775203"/>
            <a:ext cx="57854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You are discussing a challenging situation with a student that they might experience – what if they go to a friend’s house and their friend wants to watch a movie that is wrong. </a:t>
            </a:r>
          </a:p>
          <a:p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What should they do and why? Use the 4 Rights framework to guide your student.</a:t>
            </a:r>
          </a:p>
        </p:txBody>
      </p:sp>
    </p:spTree>
    <p:extLst>
      <p:ext uri="{BB962C8B-B14F-4D97-AF65-F5344CB8AC3E}">
        <p14:creationId xmlns:p14="http://schemas.microsoft.com/office/powerpoint/2010/main" val="1700491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D52781C-D266-6544-9937-360AF0AEE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491" y="324843"/>
            <a:ext cx="10746009" cy="1646302"/>
          </a:xfrm>
        </p:spPr>
        <p:txBody>
          <a:bodyPr/>
          <a:lstStyle/>
          <a:p>
            <a:r>
              <a:rPr lang="en-US" dirty="0"/>
              <a:t>Debrief!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81145E-95EE-224E-BEBC-FA00ED1B46FB}"/>
              </a:ext>
            </a:extLst>
          </p:cNvPr>
          <p:cNvSpPr/>
          <p:nvPr/>
        </p:nvSpPr>
        <p:spPr>
          <a:xfrm>
            <a:off x="4130033" y="2998113"/>
            <a:ext cx="39319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>
                <a:solidFill>
                  <a:srgbClr val="000000"/>
                </a:solidFill>
                <a:latin typeface="Arial Narrow" panose="020B0604020202020204" pitchFamily="34" charset="0"/>
              </a:rPr>
              <a:t>How did it go?</a:t>
            </a: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2528246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8AA726-D653-2E4D-956F-01D4B636FEF1}"/>
              </a:ext>
            </a:extLst>
          </p:cNvPr>
          <p:cNvSpPr/>
          <p:nvPr/>
        </p:nvSpPr>
        <p:spPr>
          <a:xfrm>
            <a:off x="4130033" y="2882696"/>
            <a:ext cx="393193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500" b="1" dirty="0">
                <a:solidFill>
                  <a:srgbClr val="000000"/>
                </a:solidFill>
                <a:latin typeface="Arial Narrow" panose="020B0604020202020204" pitchFamily="34" charset="0"/>
              </a:rPr>
              <a:t>Just Do It!</a:t>
            </a:r>
            <a:endParaRPr lang="en-US" sz="6500" b="1" dirty="0"/>
          </a:p>
        </p:txBody>
      </p:sp>
    </p:spTree>
    <p:extLst>
      <p:ext uri="{BB962C8B-B14F-4D97-AF65-F5344CB8AC3E}">
        <p14:creationId xmlns:p14="http://schemas.microsoft.com/office/powerpoint/2010/main" val="340402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86ACF-1D0B-AE4A-8250-C8FA2A4DDD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Defining Worldview</a:t>
            </a: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E4260B35-8172-E54F-81AB-6A911849FB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59" t="9425" r="14345" b="3369"/>
          <a:stretch/>
        </p:blipFill>
        <p:spPr>
          <a:xfrm>
            <a:off x="3276600" y="1722095"/>
            <a:ext cx="4659086" cy="481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80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6FB48-F4FC-9C46-9041-85A867BF1A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Secular Worldview vs. </a:t>
            </a:r>
            <a:br>
              <a:rPr lang="en-US" dirty="0"/>
            </a:br>
            <a:r>
              <a:rPr lang="en-US" dirty="0"/>
              <a:t>Biblical Worldview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B28BB37-D200-D648-AA8E-C30DF42DF996}"/>
              </a:ext>
            </a:extLst>
          </p:cNvPr>
          <p:cNvSpPr txBox="1">
            <a:spLocks/>
          </p:cNvSpPr>
          <p:nvPr/>
        </p:nvSpPr>
        <p:spPr>
          <a:xfrm>
            <a:off x="789497" y="2418974"/>
            <a:ext cx="4424760" cy="21747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Secular Worldview: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500" b="0" dirty="0">
                <a:latin typeface="Arial" panose="020B0604020202020204" pitchFamily="34" charset="0"/>
                <a:cs typeface="Arial" panose="020B0604020202020204" pitchFamily="34" charset="0"/>
              </a:rPr>
              <a:t>Secular Worldview begins with feelings.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8AE0592-C394-3348-BC32-388CF919C617}"/>
              </a:ext>
            </a:extLst>
          </p:cNvPr>
          <p:cNvSpPr txBox="1">
            <a:spLocks/>
          </p:cNvSpPr>
          <p:nvPr/>
        </p:nvSpPr>
        <p:spPr>
          <a:xfrm>
            <a:off x="6096000" y="2418974"/>
            <a:ext cx="4424760" cy="26864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Biblical Worldview: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500" b="0" dirty="0">
                <a:latin typeface="Arial" panose="020B0604020202020204" pitchFamily="34" charset="0"/>
                <a:cs typeface="Arial" panose="020B0604020202020204" pitchFamily="34" charset="0"/>
              </a:rPr>
              <a:t>Biblical Worldview begins with God’s Word.</a:t>
            </a:r>
          </a:p>
        </p:txBody>
      </p:sp>
    </p:spTree>
    <p:extLst>
      <p:ext uri="{BB962C8B-B14F-4D97-AF65-F5344CB8AC3E}">
        <p14:creationId xmlns:p14="http://schemas.microsoft.com/office/powerpoint/2010/main" val="85623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4EA3-7275-2440-8FA9-C3752FF77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082" y="324843"/>
            <a:ext cx="9515086" cy="1646302"/>
          </a:xfrm>
        </p:spPr>
        <p:txBody>
          <a:bodyPr/>
          <a:lstStyle/>
          <a:p>
            <a:r>
              <a:rPr lang="en-US" dirty="0"/>
              <a:t>Why Does it Matter?</a:t>
            </a:r>
          </a:p>
        </p:txBody>
      </p:sp>
      <p:pic>
        <p:nvPicPr>
          <p:cNvPr id="8" name="Picture 7" descr="A tree in a field&#10;&#10;Description automatically generated with medium confidence">
            <a:extLst>
              <a:ext uri="{FF2B5EF4-FFF2-40B4-BE49-F238E27FC236}">
                <a16:creationId xmlns:a16="http://schemas.microsoft.com/office/drawing/2014/main" id="{8BD3F9AA-33DB-9B46-AFA6-D64DE2A67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096" y="1762356"/>
            <a:ext cx="5691057" cy="477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68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0261A-0CE8-D740-9362-2EE8F8BECB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Discovery Land’s Biblical Worldview Framework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D8145A-82B6-7648-A74B-23B5352BF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424" y="1971145"/>
            <a:ext cx="3438883" cy="491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12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565EB-0CB1-6240-96C6-4122478748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Discovery Land’s Biblical Worldview Framework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1B8840-8F30-8C4A-B35A-B00CDDEBF6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4" t="5446" r="3801" b="11143"/>
          <a:stretch/>
        </p:blipFill>
        <p:spPr>
          <a:xfrm>
            <a:off x="2452255" y="1971145"/>
            <a:ext cx="6740961" cy="482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381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B6E16-ED86-8943-8DCA-E179D9391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081" y="324843"/>
            <a:ext cx="11203211" cy="1646302"/>
          </a:xfrm>
        </p:spPr>
        <p:txBody>
          <a:bodyPr/>
          <a:lstStyle/>
          <a:p>
            <a:r>
              <a:rPr lang="en-US" sz="5100" dirty="0"/>
              <a:t>The 4 Rights in Action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2D869F-93F9-644F-8C7D-DA951DA87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848" y="1679955"/>
            <a:ext cx="3551120" cy="508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40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20837-AA6E-5E48-B663-8949C6ADB2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Taking the 4 Rights Home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A77FD7-5A74-AB4E-B9AA-AF54DE62E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167" y="1799375"/>
            <a:ext cx="2741171" cy="42171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3E16B0-A960-C94C-B7A5-34618EC68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32" y="1807878"/>
            <a:ext cx="2777901" cy="42249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DCDE3A-E0BA-8549-A8C9-A5896F760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528" y="1807878"/>
            <a:ext cx="5486943" cy="42249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41810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9940C-A011-3940-92FC-5B6333F38C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498" y="324843"/>
            <a:ext cx="8319332" cy="1646302"/>
          </a:xfrm>
        </p:spPr>
        <p:txBody>
          <a:bodyPr/>
          <a:lstStyle/>
          <a:p>
            <a:r>
              <a:rPr lang="en-US" dirty="0"/>
              <a:t>Using the 4 Rights – </a:t>
            </a:r>
            <a:br>
              <a:rPr lang="en-US" dirty="0"/>
            </a:br>
            <a:r>
              <a:rPr lang="en-US" dirty="0"/>
              <a:t>For Parents</a:t>
            </a:r>
          </a:p>
        </p:txBody>
      </p:sp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C140CB1-1B1C-5C43-B8EE-ECA5B6FDF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264" y="1856921"/>
            <a:ext cx="4226981" cy="500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794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{3A3BC77F-E5DD-E941-A026-D8D38A768EB0}tf10001060</Template>
  <TotalTime>1764</TotalTime>
  <Words>203</Words>
  <Application>Microsoft Macintosh PowerPoint</Application>
  <PresentationFormat>Widescreen</PresentationFormat>
  <Paragraphs>32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Wingdings 3</vt:lpstr>
      <vt:lpstr>Facet</vt:lpstr>
      <vt:lpstr>PowerPoint Presentation</vt:lpstr>
      <vt:lpstr>Defining Worldview</vt:lpstr>
      <vt:lpstr>Secular Worldview vs.  Biblical Worldview</vt:lpstr>
      <vt:lpstr>Why Does it Matter?</vt:lpstr>
      <vt:lpstr>Discovery Land’s Biblical Worldview Framework</vt:lpstr>
      <vt:lpstr>Discovery Land’s Biblical Worldview Framework</vt:lpstr>
      <vt:lpstr>The 4 Rights in Action</vt:lpstr>
      <vt:lpstr>Taking the 4 Rights Home</vt:lpstr>
      <vt:lpstr>Using the 4 Rights –  For Parents</vt:lpstr>
      <vt:lpstr>Practice!</vt:lpstr>
      <vt:lpstr>Debrief!</vt:lpstr>
      <vt:lpstr>Practice!</vt:lpstr>
      <vt:lpstr>Debrief!</vt:lpstr>
      <vt:lpstr>Practice!</vt:lpstr>
      <vt:lpstr>Debrief!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Malnar</dc:creator>
  <cp:lastModifiedBy>Kerrie Gonnering</cp:lastModifiedBy>
  <cp:revision>10</cp:revision>
  <dcterms:created xsi:type="dcterms:W3CDTF">2022-01-04T14:55:28Z</dcterms:created>
  <dcterms:modified xsi:type="dcterms:W3CDTF">2022-02-03T17:33:15Z</dcterms:modified>
</cp:coreProperties>
</file>