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94648"/>
  </p:normalViewPr>
  <p:slideViewPr>
    <p:cSldViewPr snapToGrid="0" snapToObjects="1">
      <p:cViewPr varScale="1">
        <p:scale>
          <a:sx n="93" d="100"/>
          <a:sy n="93" d="100"/>
        </p:scale>
        <p:origin x="216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8690D-EC0A-EB40-B4A1-9D3EDD0C4521}" type="datetimeFigureOut">
              <a:rPr lang="en-US" smtClean="0"/>
              <a:t>1/18/22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A96C2-645D-5440-931E-DBC6455CC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34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07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9497" y="324843"/>
            <a:ext cx="11238379" cy="164630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2044" y="2284627"/>
            <a:ext cx="8788224" cy="370637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17909464-C7A7-5E41-B490-8EC3FBD1B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674" t="26331" r="8770" b="24492"/>
          <a:stretch/>
        </p:blipFill>
        <p:spPr>
          <a:xfrm>
            <a:off x="111078" y="6202651"/>
            <a:ext cx="2309314" cy="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8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444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14C80-FFDE-4732-84EA-50DE8EB52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EEC78-7DF3-43BA-9073-A94599EF4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135628-E631-43DC-8688-8644D8A71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36A74-BE08-684B-8A33-B3B3EA81DE35}" type="datetimeFigureOut">
              <a:rPr lang="en-US" smtClean="0"/>
              <a:t>1/18/22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F7C0B-2F41-4D1E-9FE9-5960737D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450F1-F40E-41FB-A167-9383527A3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61E-E451-554A-B6F0-9E621D1AB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77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5D9166C1-B691-CB4E-92BA-EA3181057D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8674" t="26331" r="8770" b="24492"/>
          <a:stretch/>
        </p:blipFill>
        <p:spPr>
          <a:xfrm>
            <a:off x="6797628" y="6222908"/>
            <a:ext cx="2309314" cy="550249"/>
          </a:xfrm>
          <a:prstGeom prst="rect">
            <a:avLst/>
          </a:prstGeom>
        </p:spPr>
      </p:pic>
      <p:pic>
        <p:nvPicPr>
          <p:cNvPr id="19" name="Picture 18" descr="A close up of a sign&#10;&#10;Description automatically generated">
            <a:extLst>
              <a:ext uri="{FF2B5EF4-FFF2-40B4-BE49-F238E27FC236}">
                <a16:creationId xmlns:a16="http://schemas.microsoft.com/office/drawing/2014/main" id="{BFC1DE7F-D23D-FF45-BAFA-132D9E31F6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t="21565" b="12979"/>
          <a:stretch/>
        </p:blipFill>
        <p:spPr>
          <a:xfrm>
            <a:off x="512233" y="6223924"/>
            <a:ext cx="3539067" cy="688537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C4554AED-3246-174A-B983-5C32EDFD5FB3}"/>
              </a:ext>
            </a:extLst>
          </p:cNvPr>
          <p:cNvSpPr txBox="1">
            <a:spLocks/>
          </p:cNvSpPr>
          <p:nvPr userDrawn="1"/>
        </p:nvSpPr>
        <p:spPr>
          <a:xfrm>
            <a:off x="928241" y="1008971"/>
            <a:ext cx="8092439" cy="3801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lnSpc>
                <a:spcPct val="120000"/>
              </a:lnSpc>
            </a:pPr>
            <a:r>
              <a:rPr lang="en-US" sz="6000" b="1" i="0" u="none" strike="noStrike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Preparing Mission Projects for Kids</a:t>
            </a:r>
          </a:p>
          <a:p>
            <a:pPr algn="ctr" rtl="0">
              <a:lnSpc>
                <a:spcPct val="120000"/>
              </a:lnSpc>
            </a:pPr>
            <a:r>
              <a:rPr lang="en-US" sz="6000" b="1" i="0" u="none" strike="noStrike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How Children Can Get Involved in Missions</a:t>
            </a:r>
            <a:endParaRPr lang="en-US" sz="5400" b="0" dirty="0">
              <a:effectLst/>
            </a:endParaRP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85DAFA1F-50E0-AE4C-B2E8-29DE70CFA541}"/>
              </a:ext>
            </a:extLst>
          </p:cNvPr>
          <p:cNvSpPr txBox="1">
            <a:spLocks/>
          </p:cNvSpPr>
          <p:nvPr userDrawn="1"/>
        </p:nvSpPr>
        <p:spPr>
          <a:xfrm>
            <a:off x="1007316" y="4781697"/>
            <a:ext cx="7934287" cy="5502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dirty="0"/>
              <a:t>Toolbox III – Training Session </a:t>
            </a:r>
          </a:p>
        </p:txBody>
      </p:sp>
    </p:spTree>
    <p:extLst>
      <p:ext uri="{BB962C8B-B14F-4D97-AF65-F5344CB8AC3E}">
        <p14:creationId xmlns:p14="http://schemas.microsoft.com/office/powerpoint/2010/main" val="273793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4" r:id="rId3"/>
    <p:sldLayoutId id="2147483665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189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86ACF-1D0B-AE4A-8250-C8FA2A4DDD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 Invitation to </a:t>
            </a:r>
            <a:br>
              <a:rPr lang="en-US" dirty="0"/>
            </a:br>
            <a:r>
              <a:rPr lang="en-US" dirty="0"/>
              <a:t>Kingdom Work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2F38CD25-33EA-5A46-86FA-1FD66D13D1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69" t="10769" r="12221" b="11282"/>
          <a:stretch/>
        </p:blipFill>
        <p:spPr>
          <a:xfrm>
            <a:off x="3317630" y="2031495"/>
            <a:ext cx="4412814" cy="450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80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6FB48-F4FC-9C46-9041-85A867BF1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Establishing the Need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55CF82-21CF-4D43-8B80-E986562D05EC}"/>
              </a:ext>
            </a:extLst>
          </p:cNvPr>
          <p:cNvSpPr/>
          <p:nvPr/>
        </p:nvSpPr>
        <p:spPr>
          <a:xfrm>
            <a:off x="2376854" y="2255068"/>
            <a:ext cx="743829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500" b="1" dirty="0">
                <a:latin typeface="Arial Narrow" panose="020B0604020202020204" pitchFamily="34" charset="0"/>
              </a:rPr>
              <a:t>Need: </a:t>
            </a:r>
            <a:r>
              <a:rPr lang="en-US" sz="5500" dirty="0">
                <a:latin typeface="Arial Narrow" panose="020B0604020202020204" pitchFamily="34" charset="0"/>
              </a:rPr>
              <a:t>People around the world to know Jesus</a:t>
            </a:r>
          </a:p>
          <a:p>
            <a:endParaRPr lang="en-US" sz="3000" dirty="0">
              <a:latin typeface="Arial Narrow" panose="020B0604020202020204" pitchFamily="34" charset="0"/>
            </a:endParaRPr>
          </a:p>
          <a:p>
            <a:r>
              <a:rPr lang="en-US" sz="5500" b="1">
                <a:latin typeface="Arial Narrow" panose="020B0604020202020204" pitchFamily="34" charset="0"/>
              </a:rPr>
              <a:t>Solution: </a:t>
            </a:r>
            <a:r>
              <a:rPr lang="en-US" sz="5500" dirty="0">
                <a:latin typeface="Arial Narrow" panose="020B0604020202020204" pitchFamily="34" charset="0"/>
              </a:rPr>
              <a:t>Missions!</a:t>
            </a:r>
          </a:p>
        </p:txBody>
      </p:sp>
    </p:spTree>
    <p:extLst>
      <p:ext uri="{BB962C8B-B14F-4D97-AF65-F5344CB8AC3E}">
        <p14:creationId xmlns:p14="http://schemas.microsoft.com/office/powerpoint/2010/main" val="856235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04EA3-7275-2440-8FA9-C3752FF77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2" y="324843"/>
            <a:ext cx="9515086" cy="1646302"/>
          </a:xfrm>
        </p:spPr>
        <p:txBody>
          <a:bodyPr/>
          <a:lstStyle/>
          <a:p>
            <a:r>
              <a:rPr lang="en-US" dirty="0"/>
              <a:t>Getting Involved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B70C25-1EA6-0440-9A76-8918547FA794}"/>
              </a:ext>
            </a:extLst>
          </p:cNvPr>
          <p:cNvSpPr/>
          <p:nvPr/>
        </p:nvSpPr>
        <p:spPr>
          <a:xfrm>
            <a:off x="1845479" y="2728808"/>
            <a:ext cx="743829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500" b="1" dirty="0">
                <a:latin typeface="Arial Narrow" panose="020B0604020202020204" pitchFamily="34" charset="0"/>
              </a:rPr>
              <a:t>Pray, Give, Go!</a:t>
            </a:r>
          </a:p>
        </p:txBody>
      </p:sp>
    </p:spTree>
    <p:extLst>
      <p:ext uri="{BB962C8B-B14F-4D97-AF65-F5344CB8AC3E}">
        <p14:creationId xmlns:p14="http://schemas.microsoft.com/office/powerpoint/2010/main" val="2736468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0261A-0CE8-D740-9362-2EE8F8BECB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Pray</a:t>
            </a:r>
          </a:p>
        </p:txBody>
      </p:sp>
      <p:pic>
        <p:nvPicPr>
          <p:cNvPr id="9" name="Picture 8" descr="A child with his hands on his face&#10;&#10;Description automatically generated with low confidence">
            <a:extLst>
              <a:ext uri="{FF2B5EF4-FFF2-40B4-BE49-F238E27FC236}">
                <a16:creationId xmlns:a16="http://schemas.microsoft.com/office/drawing/2014/main" id="{9F93C7C8-E77E-604B-B36F-9BC4290AA2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237" t="8975" r="10284"/>
          <a:stretch/>
        </p:blipFill>
        <p:spPr>
          <a:xfrm>
            <a:off x="3534508" y="1585508"/>
            <a:ext cx="3974123" cy="459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12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565EB-0CB1-6240-96C6-4122478748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Give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E88AD0-BFEC-7543-B547-C7F0C470B688}"/>
              </a:ext>
            </a:extLst>
          </p:cNvPr>
          <p:cNvGrpSpPr/>
          <p:nvPr/>
        </p:nvGrpSpPr>
        <p:grpSpPr>
          <a:xfrm>
            <a:off x="475950" y="2387007"/>
            <a:ext cx="3811061" cy="2499849"/>
            <a:chOff x="490556" y="1971144"/>
            <a:chExt cx="3811061" cy="2499849"/>
          </a:xfrm>
        </p:grpSpPr>
        <p:pic>
          <p:nvPicPr>
            <p:cNvPr id="13" name="Picture 12" descr="A pile of money&#10;&#10;Description automatically generated with low confidence">
              <a:extLst>
                <a:ext uri="{FF2B5EF4-FFF2-40B4-BE49-F238E27FC236}">
                  <a16:creationId xmlns:a16="http://schemas.microsoft.com/office/drawing/2014/main" id="{899DA755-A9C6-BF40-AC99-3909CA0422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116" t="25641" r="6542" b="12028"/>
            <a:stretch/>
          </p:blipFill>
          <p:spPr>
            <a:xfrm>
              <a:off x="490556" y="1971144"/>
              <a:ext cx="3811061" cy="1791963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91F1C6D-D645-7548-97D3-72BF8972BCC4}"/>
                </a:ext>
              </a:extLst>
            </p:cNvPr>
            <p:cNvSpPr/>
            <p:nvPr/>
          </p:nvSpPr>
          <p:spPr>
            <a:xfrm>
              <a:off x="1893248" y="3763107"/>
              <a:ext cx="160355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b="1" dirty="0">
                  <a:latin typeface="Arial Narrow" panose="020B0604020202020204" pitchFamily="34" charset="0"/>
                </a:rPr>
                <a:t>Money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7DBCB87-1022-AB4D-B956-D03001D86D26}"/>
              </a:ext>
            </a:extLst>
          </p:cNvPr>
          <p:cNvGrpSpPr/>
          <p:nvPr/>
        </p:nvGrpSpPr>
        <p:grpSpPr>
          <a:xfrm>
            <a:off x="4658876" y="1971144"/>
            <a:ext cx="2501166" cy="3850548"/>
            <a:chOff x="5184375" y="1971144"/>
            <a:chExt cx="2501166" cy="3850548"/>
          </a:xfrm>
        </p:grpSpPr>
        <p:pic>
          <p:nvPicPr>
            <p:cNvPr id="11" name="Picture 10" descr="A picture containing circle&#10;&#10;Description automatically generated">
              <a:extLst>
                <a:ext uri="{FF2B5EF4-FFF2-40B4-BE49-F238E27FC236}">
                  <a16:creationId xmlns:a16="http://schemas.microsoft.com/office/drawing/2014/main" id="{59059A91-7F29-394A-B25E-AFEAD843C8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993" t="11164" r="19872" b="7779"/>
            <a:stretch/>
          </p:blipFill>
          <p:spPr>
            <a:xfrm>
              <a:off x="5184375" y="1971144"/>
              <a:ext cx="2501166" cy="3142662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4D8B0BE-448F-1E41-9E3E-EA2F25AFA2BF}"/>
                </a:ext>
              </a:extLst>
            </p:cNvPr>
            <p:cNvSpPr/>
            <p:nvPr/>
          </p:nvSpPr>
          <p:spPr>
            <a:xfrm>
              <a:off x="5823494" y="5113806"/>
              <a:ext cx="12229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b="1" dirty="0">
                  <a:latin typeface="Arial Narrow" panose="020B0604020202020204" pitchFamily="34" charset="0"/>
                </a:rPr>
                <a:t>Time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68DCE1D-C0EB-E541-935A-75E031B7A0AA}"/>
              </a:ext>
            </a:extLst>
          </p:cNvPr>
          <p:cNvGrpSpPr/>
          <p:nvPr/>
        </p:nvGrpSpPr>
        <p:grpSpPr>
          <a:xfrm>
            <a:off x="7472294" y="1971978"/>
            <a:ext cx="3406827" cy="3849714"/>
            <a:chOff x="7948646" y="1971978"/>
            <a:chExt cx="3406827" cy="3849714"/>
          </a:xfrm>
        </p:grpSpPr>
        <p:pic>
          <p:nvPicPr>
            <p:cNvPr id="9" name="Picture 8" descr="A hand holding a red heart&#10;&#10;Description automatically generated with medium confidence">
              <a:extLst>
                <a:ext uri="{FF2B5EF4-FFF2-40B4-BE49-F238E27FC236}">
                  <a16:creationId xmlns:a16="http://schemas.microsoft.com/office/drawing/2014/main" id="{A806BC74-8384-614D-9399-134E7853D7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195" r="22241" b="8718"/>
            <a:stretch/>
          </p:blipFill>
          <p:spPr>
            <a:xfrm>
              <a:off x="8269358" y="1971978"/>
              <a:ext cx="2765405" cy="3141828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83B7392-41AF-2E45-A37B-22887FE76691}"/>
                </a:ext>
              </a:extLst>
            </p:cNvPr>
            <p:cNvSpPr/>
            <p:nvPr/>
          </p:nvSpPr>
          <p:spPr>
            <a:xfrm>
              <a:off x="7948646" y="5113806"/>
              <a:ext cx="340682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b="1" dirty="0">
                  <a:latin typeface="Arial Narrow" panose="020B0604020202020204" pitchFamily="34" charset="0"/>
                </a:rPr>
                <a:t>Encouragement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9381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Go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C9479CE0-E21F-304D-94F4-DEA5963981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61"/>
          <a:stretch/>
        </p:blipFill>
        <p:spPr>
          <a:xfrm>
            <a:off x="1821142" y="574590"/>
            <a:ext cx="7175791" cy="549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40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Hosting an International Worker</a:t>
            </a:r>
          </a:p>
        </p:txBody>
      </p:sp>
      <p:pic>
        <p:nvPicPr>
          <p:cNvPr id="4" name="Picture 3" descr="A picture containing person, child, young, little&#10;&#10;Description automatically generated">
            <a:extLst>
              <a:ext uri="{FF2B5EF4-FFF2-40B4-BE49-F238E27FC236}">
                <a16:creationId xmlns:a16="http://schemas.microsoft.com/office/drawing/2014/main" id="{73B3E403-A421-C54D-A9A4-9D60F87FC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488" y="1673096"/>
            <a:ext cx="7293023" cy="486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00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20837-AA6E-5E48-B663-8949C6ADB2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9010" y="2148213"/>
            <a:ext cx="6573980" cy="2561574"/>
          </a:xfrm>
        </p:spPr>
        <p:txBody>
          <a:bodyPr/>
          <a:lstStyle/>
          <a:p>
            <a:r>
              <a:rPr lang="en-US" sz="9500" dirty="0">
                <a:latin typeface="Arial" panose="020B0604020202020204" pitchFamily="34" charset="0"/>
                <a:cs typeface="Arial" panose="020B0604020202020204" pitchFamily="34" charset="0"/>
              </a:rPr>
              <a:t>Let’s Pray</a:t>
            </a:r>
          </a:p>
        </p:txBody>
      </p:sp>
    </p:spTree>
    <p:extLst>
      <p:ext uri="{BB962C8B-B14F-4D97-AF65-F5344CB8AC3E}">
        <p14:creationId xmlns:p14="http://schemas.microsoft.com/office/powerpoint/2010/main" val="164181004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{3A3BC77F-E5DD-E941-A026-D8D38A768EB0}tf10001060</Template>
  <TotalTime>1854</TotalTime>
  <Words>42</Words>
  <Application>Microsoft Macintosh PowerPoint</Application>
  <PresentationFormat>Widescreen</PresentationFormat>
  <Paragraphs>15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Wingdings 3</vt:lpstr>
      <vt:lpstr>Facet</vt:lpstr>
      <vt:lpstr>PowerPoint Presentation</vt:lpstr>
      <vt:lpstr>An Invitation to  Kingdom Work</vt:lpstr>
      <vt:lpstr>Establishing the Need</vt:lpstr>
      <vt:lpstr>Getting Involved</vt:lpstr>
      <vt:lpstr>Pray</vt:lpstr>
      <vt:lpstr>Give</vt:lpstr>
      <vt:lpstr>Go</vt:lpstr>
      <vt:lpstr>Hosting an International Worker</vt:lpstr>
      <vt:lpstr>Let’s Pray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Malnar</dc:creator>
  <cp:lastModifiedBy>Andrea Malnar</cp:lastModifiedBy>
  <cp:revision>10</cp:revision>
  <dcterms:created xsi:type="dcterms:W3CDTF">2022-01-04T14:55:28Z</dcterms:created>
  <dcterms:modified xsi:type="dcterms:W3CDTF">2022-01-18T18:23:12Z</dcterms:modified>
</cp:coreProperties>
</file>