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16"/>
  </p:notesMasterIdLst>
  <p:sldIdLst>
    <p:sldId id="256" r:id="rId4"/>
    <p:sldId id="257" r:id="rId5"/>
    <p:sldId id="258" r:id="rId6"/>
    <p:sldId id="259" r:id="rId7"/>
    <p:sldId id="260" r:id="rId8"/>
    <p:sldId id="261" r:id="rId9"/>
    <p:sldId id="262" r:id="rId10"/>
    <p:sldId id="264" r:id="rId11"/>
    <p:sldId id="265" r:id="rId12"/>
    <p:sldId id="266" r:id="rId13"/>
    <p:sldId id="267"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819F"/>
    <a:srgbClr val="F3AE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p:cViewPr varScale="1">
        <p:scale>
          <a:sx n="109" d="100"/>
          <a:sy n="109" d="100"/>
        </p:scale>
        <p:origin x="216" y="4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rie Guevara" userId="841f9427-08de-40bd-ac4f-69abd83db53e" providerId="ADAL" clId="{C130479A-ECE2-584E-83EC-41D354043F73}"/>
    <pc:docChg chg="custSel modSld">
      <pc:chgData name="Carrie Guevara" userId="841f9427-08de-40bd-ac4f-69abd83db53e" providerId="ADAL" clId="{C130479A-ECE2-584E-83EC-41D354043F73}" dt="2023-03-02T18:22:13.507" v="39" actId="20577"/>
      <pc:docMkLst>
        <pc:docMk/>
      </pc:docMkLst>
      <pc:sldChg chg="modSp mod">
        <pc:chgData name="Carrie Guevara" userId="841f9427-08de-40bd-ac4f-69abd83db53e" providerId="ADAL" clId="{C130479A-ECE2-584E-83EC-41D354043F73}" dt="2023-03-02T18:19:40.837" v="7" actId="20577"/>
        <pc:sldMkLst>
          <pc:docMk/>
          <pc:sldMk cId="3643895816" sldId="257"/>
        </pc:sldMkLst>
        <pc:spChg chg="mod">
          <ac:chgData name="Carrie Guevara" userId="841f9427-08de-40bd-ac4f-69abd83db53e" providerId="ADAL" clId="{C130479A-ECE2-584E-83EC-41D354043F73}" dt="2023-03-02T18:19:40.837" v="7" actId="20577"/>
          <ac:spMkLst>
            <pc:docMk/>
            <pc:sldMk cId="3643895816" sldId="257"/>
            <ac:spMk id="2" creationId="{0679042E-80E3-BAC0-7A01-6A2D734E93E8}"/>
          </ac:spMkLst>
        </pc:spChg>
      </pc:sldChg>
      <pc:sldChg chg="modSp mod">
        <pc:chgData name="Carrie Guevara" userId="841f9427-08de-40bd-ac4f-69abd83db53e" providerId="ADAL" clId="{C130479A-ECE2-584E-83EC-41D354043F73}" dt="2023-03-02T18:20:52.591" v="21" actId="20577"/>
        <pc:sldMkLst>
          <pc:docMk/>
          <pc:sldMk cId="2698824765" sldId="258"/>
        </pc:sldMkLst>
        <pc:spChg chg="mod">
          <ac:chgData name="Carrie Guevara" userId="841f9427-08de-40bd-ac4f-69abd83db53e" providerId="ADAL" clId="{C130479A-ECE2-584E-83EC-41D354043F73}" dt="2023-03-02T18:20:52.591" v="21" actId="20577"/>
          <ac:spMkLst>
            <pc:docMk/>
            <pc:sldMk cId="2698824765" sldId="258"/>
            <ac:spMk id="3" creationId="{28BBE534-E32E-0526-8441-EFA692BDBE58}"/>
          </ac:spMkLst>
        </pc:spChg>
      </pc:sldChg>
      <pc:sldChg chg="modSp mod">
        <pc:chgData name="Carrie Guevara" userId="841f9427-08de-40bd-ac4f-69abd83db53e" providerId="ADAL" clId="{C130479A-ECE2-584E-83EC-41D354043F73}" dt="2023-03-02T18:21:36.210" v="28" actId="20577"/>
        <pc:sldMkLst>
          <pc:docMk/>
          <pc:sldMk cId="3095828227" sldId="259"/>
        </pc:sldMkLst>
        <pc:spChg chg="mod">
          <ac:chgData name="Carrie Guevara" userId="841f9427-08de-40bd-ac4f-69abd83db53e" providerId="ADAL" clId="{C130479A-ECE2-584E-83EC-41D354043F73}" dt="2023-03-02T18:21:36.210" v="28" actId="20577"/>
          <ac:spMkLst>
            <pc:docMk/>
            <pc:sldMk cId="3095828227" sldId="259"/>
            <ac:spMk id="3" creationId="{28BBE534-E32E-0526-8441-EFA692BDBE58}"/>
          </ac:spMkLst>
        </pc:spChg>
      </pc:sldChg>
      <pc:sldChg chg="modSp mod">
        <pc:chgData name="Carrie Guevara" userId="841f9427-08de-40bd-ac4f-69abd83db53e" providerId="ADAL" clId="{C130479A-ECE2-584E-83EC-41D354043F73}" dt="2023-03-02T18:22:13.507" v="39" actId="20577"/>
        <pc:sldMkLst>
          <pc:docMk/>
          <pc:sldMk cId="3055814719" sldId="260"/>
        </pc:sldMkLst>
        <pc:spChg chg="mod">
          <ac:chgData name="Carrie Guevara" userId="841f9427-08de-40bd-ac4f-69abd83db53e" providerId="ADAL" clId="{C130479A-ECE2-584E-83EC-41D354043F73}" dt="2023-03-02T18:22:13.507" v="39" actId="20577"/>
          <ac:spMkLst>
            <pc:docMk/>
            <pc:sldMk cId="3055814719" sldId="260"/>
            <ac:spMk id="2" creationId="{0679042E-80E3-BAC0-7A01-6A2D734E93E8}"/>
          </ac:spMkLst>
        </pc:spChg>
      </pc:sldChg>
    </pc:docChg>
  </pc:docChgLst>
  <pc:docChgLst>
    <pc:chgData name="Kerrie Gonnering" userId="e319662f-3cde-4bca-8ab7-7ce79fbe4e56" providerId="ADAL" clId="{B5821B6F-B560-3443-9F38-F5326B939EDC}"/>
    <pc:docChg chg="undo custSel modSld">
      <pc:chgData name="Kerrie Gonnering" userId="e319662f-3cde-4bca-8ab7-7ce79fbe4e56" providerId="ADAL" clId="{B5821B6F-B560-3443-9F38-F5326B939EDC}" dt="2023-03-23T19:51:30.888" v="9" actId="1037"/>
      <pc:docMkLst>
        <pc:docMk/>
      </pc:docMkLst>
      <pc:sldChg chg="modSp mod">
        <pc:chgData name="Kerrie Gonnering" userId="e319662f-3cde-4bca-8ab7-7ce79fbe4e56" providerId="ADAL" clId="{B5821B6F-B560-3443-9F38-F5326B939EDC}" dt="2023-03-23T19:51:30.888" v="9" actId="1037"/>
        <pc:sldMkLst>
          <pc:docMk/>
          <pc:sldMk cId="3055814719" sldId="260"/>
        </pc:sldMkLst>
        <pc:spChg chg="mod">
          <ac:chgData name="Kerrie Gonnering" userId="e319662f-3cde-4bca-8ab7-7ce79fbe4e56" providerId="ADAL" clId="{B5821B6F-B560-3443-9F38-F5326B939EDC}" dt="2023-03-23T19:51:30.888" v="9" actId="1037"/>
          <ac:spMkLst>
            <pc:docMk/>
            <pc:sldMk cId="3055814719" sldId="260"/>
            <ac:spMk id="2" creationId="{0679042E-80E3-BAC0-7A01-6A2D734E93E8}"/>
          </ac:spMkLst>
        </pc:spChg>
      </pc:sldChg>
    </pc:docChg>
  </pc:docChgLst>
  <pc:docChgLst>
    <pc:chgData name="Carrie Guevara" userId="S::cguevara@aac.church::841f9427-08de-40bd-ac4f-69abd83db53e" providerId="AD" clId="Web-{76A07854-BE7E-6CCF-74D5-AA25F06276F5}"/>
    <pc:docChg chg="modSld">
      <pc:chgData name="Carrie Guevara" userId="S::cguevara@aac.church::841f9427-08de-40bd-ac4f-69abd83db53e" providerId="AD" clId="Web-{76A07854-BE7E-6CCF-74D5-AA25F06276F5}" dt="2023-02-16T14:24:28.849" v="76" actId="20577"/>
      <pc:docMkLst>
        <pc:docMk/>
      </pc:docMkLst>
      <pc:sldChg chg="modSp">
        <pc:chgData name="Carrie Guevara" userId="S::cguevara@aac.church::841f9427-08de-40bd-ac4f-69abd83db53e" providerId="AD" clId="Web-{76A07854-BE7E-6CCF-74D5-AA25F06276F5}" dt="2023-02-16T14:19:59.889" v="9" actId="20577"/>
        <pc:sldMkLst>
          <pc:docMk/>
          <pc:sldMk cId="2698824765" sldId="258"/>
        </pc:sldMkLst>
        <pc:spChg chg="mod">
          <ac:chgData name="Carrie Guevara" userId="S::cguevara@aac.church::841f9427-08de-40bd-ac4f-69abd83db53e" providerId="AD" clId="Web-{76A07854-BE7E-6CCF-74D5-AA25F06276F5}" dt="2023-02-16T14:19:59.889" v="9" actId="20577"/>
          <ac:spMkLst>
            <pc:docMk/>
            <pc:sldMk cId="2698824765" sldId="258"/>
            <ac:spMk id="3" creationId="{28BBE534-E32E-0526-8441-EFA692BDBE58}"/>
          </ac:spMkLst>
        </pc:spChg>
      </pc:sldChg>
      <pc:sldChg chg="modSp">
        <pc:chgData name="Carrie Guevara" userId="S::cguevara@aac.church::841f9427-08de-40bd-ac4f-69abd83db53e" providerId="AD" clId="Web-{76A07854-BE7E-6CCF-74D5-AA25F06276F5}" dt="2023-02-16T14:23:17.909" v="70" actId="20577"/>
        <pc:sldMkLst>
          <pc:docMk/>
          <pc:sldMk cId="3095828227" sldId="259"/>
        </pc:sldMkLst>
        <pc:spChg chg="mod">
          <ac:chgData name="Carrie Guevara" userId="S::cguevara@aac.church::841f9427-08de-40bd-ac4f-69abd83db53e" providerId="AD" clId="Web-{76A07854-BE7E-6CCF-74D5-AA25F06276F5}" dt="2023-02-16T14:23:17.909" v="70" actId="20577"/>
          <ac:spMkLst>
            <pc:docMk/>
            <pc:sldMk cId="3095828227" sldId="259"/>
            <ac:spMk id="3" creationId="{28BBE534-E32E-0526-8441-EFA692BDBE58}"/>
          </ac:spMkLst>
        </pc:spChg>
        <pc:spChg chg="mod">
          <ac:chgData name="Carrie Guevara" userId="S::cguevara@aac.church::841f9427-08de-40bd-ac4f-69abd83db53e" providerId="AD" clId="Web-{76A07854-BE7E-6CCF-74D5-AA25F06276F5}" dt="2023-02-16T14:21:44.751" v="27" actId="20577"/>
          <ac:spMkLst>
            <pc:docMk/>
            <pc:sldMk cId="3095828227" sldId="259"/>
            <ac:spMk id="7" creationId="{AE04350C-93FD-0924-FC53-76E8AB955CB8}"/>
          </ac:spMkLst>
        </pc:spChg>
      </pc:sldChg>
      <pc:sldChg chg="modSp">
        <pc:chgData name="Carrie Guevara" userId="S::cguevara@aac.church::841f9427-08de-40bd-ac4f-69abd83db53e" providerId="AD" clId="Web-{76A07854-BE7E-6CCF-74D5-AA25F06276F5}" dt="2023-02-16T14:24:28.849" v="76" actId="20577"/>
        <pc:sldMkLst>
          <pc:docMk/>
          <pc:sldMk cId="1721516955" sldId="268"/>
        </pc:sldMkLst>
        <pc:spChg chg="mod">
          <ac:chgData name="Carrie Guevara" userId="S::cguevara@aac.church::841f9427-08de-40bd-ac4f-69abd83db53e" providerId="AD" clId="Web-{76A07854-BE7E-6CCF-74D5-AA25F06276F5}" dt="2023-02-16T14:24:28.849" v="76" actId="20577"/>
          <ac:spMkLst>
            <pc:docMk/>
            <pc:sldMk cId="1721516955" sldId="268"/>
            <ac:spMk id="3" creationId="{28BBE534-E32E-0526-8441-EFA692BDBE5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D0EAA-E0D5-4E23-913F-A77666B596C2}" type="datetimeFigureOut">
              <a:rPr lang="en-US" smtClean="0"/>
              <a:t>3/23/23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BC7DC4-FDFD-4AD7-9F23-5C16992BB56A}" type="slidenum">
              <a:rPr lang="en-US" smtClean="0"/>
              <a:t>‹#›</a:t>
            </a:fld>
            <a:endParaRPr lang="en-US"/>
          </a:p>
        </p:txBody>
      </p:sp>
    </p:spTree>
    <p:extLst>
      <p:ext uri="{BB962C8B-B14F-4D97-AF65-F5344CB8AC3E}">
        <p14:creationId xmlns:p14="http://schemas.microsoft.com/office/powerpoint/2010/main" val="2309721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BC7DC4-FDFD-4AD7-9F23-5C16992BB56A}" type="slidenum">
              <a:rPr lang="en-US" smtClean="0"/>
              <a:t>3</a:t>
            </a:fld>
            <a:endParaRPr lang="en-US"/>
          </a:p>
        </p:txBody>
      </p:sp>
    </p:spTree>
    <p:extLst>
      <p:ext uri="{BB962C8B-B14F-4D97-AF65-F5344CB8AC3E}">
        <p14:creationId xmlns:p14="http://schemas.microsoft.com/office/powerpoint/2010/main" val="3253322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BC7DC4-FDFD-4AD7-9F23-5C16992BB56A}" type="slidenum">
              <a:rPr lang="en-US" smtClean="0"/>
              <a:t>6</a:t>
            </a:fld>
            <a:endParaRPr lang="en-US"/>
          </a:p>
        </p:txBody>
      </p:sp>
    </p:spTree>
    <p:extLst>
      <p:ext uri="{BB962C8B-B14F-4D97-AF65-F5344CB8AC3E}">
        <p14:creationId xmlns:p14="http://schemas.microsoft.com/office/powerpoint/2010/main" val="493446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8" name="Picture 7" descr="A close up of a logo&#10;&#10;Description automatically generated">
            <a:extLst>
              <a:ext uri="{FF2B5EF4-FFF2-40B4-BE49-F238E27FC236}">
                <a16:creationId xmlns:a16="http://schemas.microsoft.com/office/drawing/2014/main" id="{C068643A-2AD7-EEF2-9087-DDDC2DF9CC87}"/>
              </a:ext>
            </a:extLst>
          </p:cNvPr>
          <p:cNvPicPr>
            <a:picLocks noChangeAspect="1"/>
          </p:cNvPicPr>
          <p:nvPr userDrawn="1"/>
        </p:nvPicPr>
        <p:blipFill rotWithShape="1">
          <a:blip r:embed="rId2"/>
          <a:srcRect l="9300" t="26938" r="9100" b="26062"/>
          <a:stretch/>
        </p:blipFill>
        <p:spPr>
          <a:xfrm>
            <a:off x="9805731" y="6275216"/>
            <a:ext cx="2342433" cy="539678"/>
          </a:xfrm>
          <a:prstGeom prst="rect">
            <a:avLst/>
          </a:prstGeom>
        </p:spPr>
      </p:pic>
    </p:spTree>
    <p:extLst>
      <p:ext uri="{BB962C8B-B14F-4D97-AF65-F5344CB8AC3E}">
        <p14:creationId xmlns:p14="http://schemas.microsoft.com/office/powerpoint/2010/main" val="1325521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Tree>
    <p:extLst>
      <p:ext uri="{BB962C8B-B14F-4D97-AF65-F5344CB8AC3E}">
        <p14:creationId xmlns:p14="http://schemas.microsoft.com/office/powerpoint/2010/main" val="410767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506983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35338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00467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Tree>
    <p:extLst>
      <p:ext uri="{BB962C8B-B14F-4D97-AF65-F5344CB8AC3E}">
        <p14:creationId xmlns:p14="http://schemas.microsoft.com/office/powerpoint/2010/main" val="4181762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8911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5556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739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2069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Tree>
    <p:extLst>
      <p:ext uri="{BB962C8B-B14F-4D97-AF65-F5344CB8AC3E}">
        <p14:creationId xmlns:p14="http://schemas.microsoft.com/office/powerpoint/2010/main" val="776622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047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Tree>
    <p:extLst>
      <p:ext uri="{BB962C8B-B14F-4D97-AF65-F5344CB8AC3E}">
        <p14:creationId xmlns:p14="http://schemas.microsoft.com/office/powerpoint/2010/main" val="1944504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Tree>
    <p:extLst>
      <p:ext uri="{BB962C8B-B14F-4D97-AF65-F5344CB8AC3E}">
        <p14:creationId xmlns:p14="http://schemas.microsoft.com/office/powerpoint/2010/main" val="2727955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A close up of a logo&#10;&#10;Description automatically generated">
            <a:extLst>
              <a:ext uri="{FF2B5EF4-FFF2-40B4-BE49-F238E27FC236}">
                <a16:creationId xmlns:a16="http://schemas.microsoft.com/office/drawing/2014/main" id="{97C23AD6-FEC7-7C80-FB79-B4B3C28E76A0}"/>
              </a:ext>
            </a:extLst>
          </p:cNvPr>
          <p:cNvPicPr>
            <a:picLocks noChangeAspect="1"/>
          </p:cNvPicPr>
          <p:nvPr userDrawn="1"/>
        </p:nvPicPr>
        <p:blipFill rotWithShape="1">
          <a:blip r:embed="rId16"/>
          <a:srcRect l="9300" t="26938" r="9100" b="26062"/>
          <a:stretch/>
        </p:blipFill>
        <p:spPr>
          <a:xfrm>
            <a:off x="9805731" y="6275216"/>
            <a:ext cx="2342433" cy="539678"/>
          </a:xfrm>
          <a:prstGeom prst="rect">
            <a:avLst/>
          </a:prstGeom>
        </p:spPr>
      </p:pic>
    </p:spTree>
    <p:extLst>
      <p:ext uri="{BB962C8B-B14F-4D97-AF65-F5344CB8AC3E}">
        <p14:creationId xmlns:p14="http://schemas.microsoft.com/office/powerpoint/2010/main" val="27417519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hildren raising their hands&#10;&#10;Description automatically generated">
            <a:extLst>
              <a:ext uri="{FF2B5EF4-FFF2-40B4-BE49-F238E27FC236}">
                <a16:creationId xmlns:a16="http://schemas.microsoft.com/office/drawing/2014/main" id="{4C1BBFBA-137B-E0FE-97BB-2CDB5B3A1B12}"/>
              </a:ext>
            </a:extLst>
          </p:cNvPr>
          <p:cNvPicPr>
            <a:picLocks noChangeAspect="1"/>
          </p:cNvPicPr>
          <p:nvPr/>
        </p:nvPicPr>
        <p:blipFill rotWithShape="1">
          <a:blip r:embed="rId2">
            <a:extLst>
              <a:ext uri="{28A0092B-C50C-407E-A947-70E740481C1C}">
                <a14:useLocalDpi xmlns:a14="http://schemas.microsoft.com/office/drawing/2010/main" val="0"/>
              </a:ext>
            </a:extLst>
          </a:blip>
          <a:srcRect t="20465" b="34535"/>
          <a:stretch/>
        </p:blipFill>
        <p:spPr>
          <a:xfrm>
            <a:off x="0" y="3200400"/>
            <a:ext cx="12192000" cy="3657600"/>
          </a:xfrm>
          <a:prstGeom prst="rect">
            <a:avLst/>
          </a:prstGeom>
        </p:spPr>
      </p:pic>
      <p:sp>
        <p:nvSpPr>
          <p:cNvPr id="5" name="Subtitle 2">
            <a:extLst>
              <a:ext uri="{FF2B5EF4-FFF2-40B4-BE49-F238E27FC236}">
                <a16:creationId xmlns:a16="http://schemas.microsoft.com/office/drawing/2014/main" id="{6D8F7B7B-DC5D-96D4-F29A-1E0B6FE3725F}"/>
              </a:ext>
            </a:extLst>
          </p:cNvPr>
          <p:cNvSpPr txBox="1">
            <a:spLocks/>
          </p:cNvSpPr>
          <p:nvPr/>
        </p:nvSpPr>
        <p:spPr>
          <a:xfrm>
            <a:off x="11025643" y="2658092"/>
            <a:ext cx="1336478" cy="618740"/>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sz="2800" b="1" dirty="0">
                <a:solidFill>
                  <a:srgbClr val="F3AE48"/>
                </a:solidFill>
                <a:latin typeface="AvenirNext LT Pro Regular" panose="020B0504020202020204" pitchFamily="34" charset="0"/>
              </a:rPr>
              <a:t>Parent Training</a:t>
            </a:r>
          </a:p>
        </p:txBody>
      </p:sp>
      <p:sp>
        <p:nvSpPr>
          <p:cNvPr id="7" name="Title 1">
            <a:extLst>
              <a:ext uri="{FF2B5EF4-FFF2-40B4-BE49-F238E27FC236}">
                <a16:creationId xmlns:a16="http://schemas.microsoft.com/office/drawing/2014/main" id="{0EA42E6A-2D64-3A24-AEA8-EE8E5C91085D}"/>
              </a:ext>
            </a:extLst>
          </p:cNvPr>
          <p:cNvSpPr txBox="1">
            <a:spLocks/>
          </p:cNvSpPr>
          <p:nvPr/>
        </p:nvSpPr>
        <p:spPr>
          <a:xfrm>
            <a:off x="852479" y="156093"/>
            <a:ext cx="10145488" cy="2206787"/>
          </a:xfrm>
          <a:prstGeom prst="rect">
            <a:avLst/>
          </a:prstGeom>
        </p:spPr>
        <p:txBody>
          <a:bodyPr vert="horz" lIns="91440" tIns="45720" rIns="91440" bIns="45720" rtlCol="0" anchor="t">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7200" b="1">
                <a:solidFill>
                  <a:srgbClr val="21819F"/>
                </a:solidFill>
              </a:rPr>
              <a:t>Toolbox II:</a:t>
            </a:r>
            <a:br>
              <a:rPr lang="en-US" sz="7200" b="1">
                <a:solidFill>
                  <a:srgbClr val="21819F"/>
                </a:solidFill>
              </a:rPr>
            </a:br>
            <a:r>
              <a:rPr lang="en-US" sz="7200" b="1">
                <a:solidFill>
                  <a:srgbClr val="21819F"/>
                </a:solidFill>
              </a:rPr>
              <a:t>On Track Map</a:t>
            </a:r>
            <a:endParaRPr lang="en-US" sz="7200" b="1" dirty="0">
              <a:solidFill>
                <a:srgbClr val="21819F"/>
              </a:solidFill>
            </a:endParaRPr>
          </a:p>
        </p:txBody>
      </p:sp>
      <p:sp>
        <p:nvSpPr>
          <p:cNvPr id="10" name="Subtitle 2">
            <a:extLst>
              <a:ext uri="{FF2B5EF4-FFF2-40B4-BE49-F238E27FC236}">
                <a16:creationId xmlns:a16="http://schemas.microsoft.com/office/drawing/2014/main" id="{E975CBF9-5A97-05B1-A6C2-CA3F15471E48}"/>
              </a:ext>
            </a:extLst>
          </p:cNvPr>
          <p:cNvSpPr txBox="1">
            <a:spLocks/>
          </p:cNvSpPr>
          <p:nvPr/>
        </p:nvSpPr>
        <p:spPr>
          <a:xfrm>
            <a:off x="852479" y="2472270"/>
            <a:ext cx="9263978" cy="61874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sz="2800" b="1">
                <a:solidFill>
                  <a:srgbClr val="F3AE48"/>
                </a:solidFill>
                <a:latin typeface="AvenirNext LT Pro Regular" panose="020B0504020202020204" pitchFamily="34" charset="0"/>
              </a:rPr>
              <a:t>A home + church discipleship plan for spiritual growth</a:t>
            </a:r>
            <a:endParaRPr lang="en-US" sz="2800" b="1" dirty="0">
              <a:solidFill>
                <a:srgbClr val="F3AE48"/>
              </a:solidFill>
              <a:latin typeface="AvenirNext LT Pro Regular" panose="020B0504020202020204" pitchFamily="34" charset="0"/>
            </a:endParaRPr>
          </a:p>
        </p:txBody>
      </p:sp>
      <p:pic>
        <p:nvPicPr>
          <p:cNvPr id="13" name="Picture 12" descr="A close up of a sign&#10;&#10;Description automatically generated">
            <a:extLst>
              <a:ext uri="{FF2B5EF4-FFF2-40B4-BE49-F238E27FC236}">
                <a16:creationId xmlns:a16="http://schemas.microsoft.com/office/drawing/2014/main" id="{5A72970D-E932-1435-02FA-B719B0117759}"/>
              </a:ext>
            </a:extLst>
          </p:cNvPr>
          <p:cNvPicPr>
            <a:picLocks noChangeAspect="1"/>
          </p:cNvPicPr>
          <p:nvPr/>
        </p:nvPicPr>
        <p:blipFill rotWithShape="1">
          <a:blip r:embed="rId3"/>
          <a:srcRect t="23608" b="20218"/>
          <a:stretch/>
        </p:blipFill>
        <p:spPr>
          <a:xfrm>
            <a:off x="7127284" y="72014"/>
            <a:ext cx="5041900" cy="841828"/>
          </a:xfrm>
          <a:prstGeom prst="rect">
            <a:avLst/>
          </a:prstGeom>
        </p:spPr>
      </p:pic>
    </p:spTree>
    <p:extLst>
      <p:ext uri="{BB962C8B-B14F-4D97-AF65-F5344CB8AC3E}">
        <p14:creationId xmlns:p14="http://schemas.microsoft.com/office/powerpoint/2010/main" val="2712033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5061098" y="678786"/>
            <a:ext cx="6292702" cy="1325563"/>
          </a:xfrm>
        </p:spPr>
        <p:txBody>
          <a:bodyPr>
            <a:normAutofit/>
          </a:bodyPr>
          <a:lstStyle/>
          <a:p>
            <a:r>
              <a:rPr lang="en-US" sz="5000" dirty="0">
                <a:solidFill>
                  <a:srgbClr val="21819F"/>
                </a:solidFill>
              </a:rPr>
              <a:t>Christian Living</a:t>
            </a:r>
          </a:p>
        </p:txBody>
      </p:sp>
      <p:sp>
        <p:nvSpPr>
          <p:cNvPr id="3" name="TextBox 2">
            <a:extLst>
              <a:ext uri="{FF2B5EF4-FFF2-40B4-BE49-F238E27FC236}">
                <a16:creationId xmlns:a16="http://schemas.microsoft.com/office/drawing/2014/main" id="{28BBE534-E32E-0526-8441-EFA692BDBE58}"/>
              </a:ext>
            </a:extLst>
          </p:cNvPr>
          <p:cNvSpPr txBox="1"/>
          <p:nvPr/>
        </p:nvSpPr>
        <p:spPr>
          <a:xfrm>
            <a:off x="5252484" y="2004349"/>
            <a:ext cx="6367130" cy="2308324"/>
          </a:xfrm>
          <a:prstGeom prst="rect">
            <a:avLst/>
          </a:prstGeom>
          <a:noFill/>
        </p:spPr>
        <p:txBody>
          <a:bodyPr wrap="square" rtlCol="0">
            <a:spAutoFit/>
          </a:bodyPr>
          <a:lstStyle/>
          <a:p>
            <a:pPr marL="457200" indent="-457200">
              <a:buAutoNum type="arabicPeriod"/>
            </a:pPr>
            <a:r>
              <a:rPr lang="en-US" sz="3600" dirty="0"/>
              <a:t>The Church</a:t>
            </a:r>
          </a:p>
          <a:p>
            <a:pPr marL="457200" indent="-457200">
              <a:buAutoNum type="arabicPeriod"/>
            </a:pPr>
            <a:r>
              <a:rPr lang="en-US" sz="3600" dirty="0"/>
              <a:t>Prayer and Worship</a:t>
            </a:r>
          </a:p>
          <a:p>
            <a:pPr marL="457200" indent="-457200">
              <a:buAutoNum type="arabicPeriod"/>
            </a:pPr>
            <a:r>
              <a:rPr lang="en-US" sz="3600" dirty="0"/>
              <a:t>Evangelism</a:t>
            </a:r>
          </a:p>
          <a:p>
            <a:pPr marL="457200" indent="-457200">
              <a:buAutoNum type="arabicPeriod"/>
            </a:pPr>
            <a:r>
              <a:rPr lang="en-US" sz="3600" dirty="0"/>
              <a:t>Daily Living</a:t>
            </a:r>
          </a:p>
        </p:txBody>
      </p:sp>
      <p:pic>
        <p:nvPicPr>
          <p:cNvPr id="5" name="Picture 4">
            <a:extLst>
              <a:ext uri="{FF2B5EF4-FFF2-40B4-BE49-F238E27FC236}">
                <a16:creationId xmlns:a16="http://schemas.microsoft.com/office/drawing/2014/main" id="{9B11A7DC-07EE-797E-094E-ACA1344CB781}"/>
              </a:ext>
            </a:extLst>
          </p:cNvPr>
          <p:cNvPicPr>
            <a:picLocks noChangeAspect="1"/>
          </p:cNvPicPr>
          <p:nvPr/>
        </p:nvPicPr>
        <p:blipFill rotWithShape="1">
          <a:blip r:embed="rId2"/>
          <a:srcRect l="45315" t="22171" r="26468" b="11860"/>
          <a:stretch/>
        </p:blipFill>
        <p:spPr>
          <a:xfrm>
            <a:off x="572386" y="138079"/>
            <a:ext cx="4222898" cy="6581841"/>
          </a:xfrm>
          <a:prstGeom prst="rect">
            <a:avLst/>
          </a:prstGeom>
          <a:ln w="28575">
            <a:solidFill>
              <a:schemeClr val="tx1"/>
            </a:solidFill>
          </a:ln>
        </p:spPr>
      </p:pic>
    </p:spTree>
    <p:extLst>
      <p:ext uri="{BB962C8B-B14F-4D97-AF65-F5344CB8AC3E}">
        <p14:creationId xmlns:p14="http://schemas.microsoft.com/office/powerpoint/2010/main" val="2577553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9E1B75-E23B-BB69-3D52-1D569389A682}"/>
              </a:ext>
            </a:extLst>
          </p:cNvPr>
          <p:cNvSpPr>
            <a:spLocks noGrp="1"/>
          </p:cNvSpPr>
          <p:nvPr>
            <p:ph idx="1"/>
          </p:nvPr>
        </p:nvSpPr>
        <p:spPr>
          <a:xfrm>
            <a:off x="372298" y="2121003"/>
            <a:ext cx="5723702" cy="4351338"/>
          </a:xfrm>
        </p:spPr>
        <p:txBody>
          <a:bodyPr>
            <a:normAutofit/>
          </a:bodyPr>
          <a:lstStyle/>
          <a:p>
            <a:pPr marL="514350" indent="-514350">
              <a:buClr>
                <a:schemeClr val="tx1"/>
              </a:buClr>
              <a:buSzPct val="100000"/>
              <a:buAutoNum type="arabicPeriod"/>
            </a:pPr>
            <a:r>
              <a:rPr lang="en-US" sz="2800" dirty="0"/>
              <a:t>Weekly lessons</a:t>
            </a:r>
          </a:p>
          <a:p>
            <a:pPr marL="514350" indent="-514350">
              <a:buClr>
                <a:schemeClr val="tx1"/>
              </a:buClr>
              <a:buSzPct val="100000"/>
              <a:buAutoNum type="arabicPeriod"/>
            </a:pPr>
            <a:r>
              <a:rPr lang="en-US" sz="2800" dirty="0"/>
              <a:t>Review questions</a:t>
            </a:r>
          </a:p>
          <a:p>
            <a:pPr marL="514350" indent="-514350">
              <a:buClr>
                <a:schemeClr val="tx1"/>
              </a:buClr>
              <a:buSzPct val="100000"/>
              <a:buAutoNum type="arabicPeriod"/>
            </a:pPr>
            <a:r>
              <a:rPr lang="en-US" sz="2800" dirty="0"/>
              <a:t>Tracker’s Treasures and Tracker Jr. (weekly take-home papers)</a:t>
            </a:r>
          </a:p>
          <a:p>
            <a:pPr marL="514350" indent="-514350">
              <a:buClr>
                <a:schemeClr val="tx1"/>
              </a:buClr>
              <a:buSzPct val="100000"/>
              <a:buAutoNum type="arabicPeriod"/>
            </a:pPr>
            <a:r>
              <a:rPr lang="en-US" sz="2800" dirty="0"/>
              <a:t>Topical lessons</a:t>
            </a:r>
          </a:p>
          <a:p>
            <a:pPr marL="514350" indent="-514350">
              <a:buClr>
                <a:schemeClr val="tx1"/>
              </a:buClr>
              <a:buSzPct val="100000"/>
              <a:buAutoNum type="arabicPeriod"/>
            </a:pPr>
            <a:r>
              <a:rPr lang="en-US" sz="2800" dirty="0"/>
              <a:t>Leader Training</a:t>
            </a:r>
          </a:p>
        </p:txBody>
      </p:sp>
      <p:sp>
        <p:nvSpPr>
          <p:cNvPr id="4" name="Title 1">
            <a:extLst>
              <a:ext uri="{FF2B5EF4-FFF2-40B4-BE49-F238E27FC236}">
                <a16:creationId xmlns:a16="http://schemas.microsoft.com/office/drawing/2014/main" id="{7BC24C82-7838-8DC8-24E9-3EA4077DAB12}"/>
              </a:ext>
            </a:extLst>
          </p:cNvPr>
          <p:cNvSpPr txBox="1">
            <a:spLocks/>
          </p:cNvSpPr>
          <p:nvPr/>
        </p:nvSpPr>
        <p:spPr>
          <a:xfrm>
            <a:off x="361121" y="573501"/>
            <a:ext cx="10742307" cy="1325563"/>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The On Track Map at Church:</a:t>
            </a:r>
            <a:br>
              <a:rPr lang="en-US" sz="5400" dirty="0">
                <a:solidFill>
                  <a:srgbClr val="21819F"/>
                </a:solidFill>
              </a:rPr>
            </a:br>
            <a:r>
              <a:rPr lang="en-US" sz="5400" dirty="0">
                <a:solidFill>
                  <a:srgbClr val="21819F"/>
                </a:solidFill>
              </a:rPr>
              <a:t>Where is this in Discovery Land?</a:t>
            </a:r>
            <a:endParaRPr lang="en-US" sz="5400" dirty="0">
              <a:solidFill>
                <a:schemeClr val="tx1"/>
              </a:solidFill>
            </a:endParaRPr>
          </a:p>
        </p:txBody>
      </p:sp>
      <p:pic>
        <p:nvPicPr>
          <p:cNvPr id="5" name="Picture 4" descr="A group of children looking at a globe&#10;&#10;Description automatically generated with medium confidence">
            <a:extLst>
              <a:ext uri="{FF2B5EF4-FFF2-40B4-BE49-F238E27FC236}">
                <a16:creationId xmlns:a16="http://schemas.microsoft.com/office/drawing/2014/main" id="{DBB592FB-EDE3-CD1B-0602-5E738A23AD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4823" y="2121003"/>
            <a:ext cx="5746056" cy="3834867"/>
          </a:xfrm>
          <a:prstGeom prst="rect">
            <a:avLst/>
          </a:prstGeom>
        </p:spPr>
      </p:pic>
    </p:spTree>
    <p:extLst>
      <p:ext uri="{BB962C8B-B14F-4D97-AF65-F5344CB8AC3E}">
        <p14:creationId xmlns:p14="http://schemas.microsoft.com/office/powerpoint/2010/main" val="1030718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BBE534-E32E-0526-8441-EFA692BDBE58}"/>
              </a:ext>
            </a:extLst>
          </p:cNvPr>
          <p:cNvSpPr txBox="1"/>
          <p:nvPr/>
        </p:nvSpPr>
        <p:spPr>
          <a:xfrm>
            <a:off x="361121" y="1587582"/>
            <a:ext cx="10292701" cy="4493538"/>
          </a:xfrm>
          <a:prstGeom prst="rect">
            <a:avLst/>
          </a:prstGeom>
          <a:noFill/>
        </p:spPr>
        <p:txBody>
          <a:bodyPr wrap="square" lIns="91440" tIns="45720" rIns="91440" bIns="45720" rtlCol="0" anchor="t">
            <a:spAutoFit/>
          </a:bodyPr>
          <a:lstStyle/>
          <a:p>
            <a:pPr marL="457200" indent="-457200">
              <a:spcAft>
                <a:spcPts val="600"/>
              </a:spcAft>
              <a:buFont typeface="Wingdings" panose="05000000000000000000" pitchFamily="2" charset="2"/>
              <a:buChar char="q"/>
            </a:pPr>
            <a:r>
              <a:rPr lang="en-US" sz="3200" dirty="0"/>
              <a:t>Become familiar with it!</a:t>
            </a:r>
          </a:p>
          <a:p>
            <a:pPr marL="457200" indent="-457200">
              <a:spcAft>
                <a:spcPts val="600"/>
              </a:spcAft>
              <a:buFont typeface="Wingdings" panose="05000000000000000000" pitchFamily="2" charset="2"/>
              <a:buChar char="q"/>
            </a:pPr>
            <a:r>
              <a:rPr lang="en-US" sz="3200" dirty="0"/>
              <a:t>Use the On Track Map to set goals:</a:t>
            </a:r>
          </a:p>
          <a:p>
            <a:pPr marL="914400" lvl="1" indent="-457200">
              <a:spcAft>
                <a:spcPts val="600"/>
              </a:spcAft>
              <a:buFont typeface="Courier New" panose="02070309020205020404" pitchFamily="49" charset="0"/>
              <a:buChar char="o"/>
            </a:pPr>
            <a:r>
              <a:rPr lang="en-US" sz="3200" dirty="0"/>
              <a:t>What do you want to talk about at home?</a:t>
            </a:r>
          </a:p>
          <a:p>
            <a:pPr marL="914400" lvl="1" indent="-457200">
              <a:spcAft>
                <a:spcPts val="600"/>
              </a:spcAft>
              <a:buFont typeface="Courier New" panose="02070309020205020404" pitchFamily="49" charset="0"/>
              <a:buChar char="o"/>
            </a:pPr>
            <a:r>
              <a:rPr lang="en-US" sz="3200" dirty="0"/>
              <a:t>What do you want to prioritize as a family?</a:t>
            </a:r>
          </a:p>
          <a:p>
            <a:pPr marL="914400" lvl="1" indent="-457200">
              <a:spcAft>
                <a:spcPts val="600"/>
              </a:spcAft>
              <a:buFont typeface="Courier New" panose="02070309020205020404" pitchFamily="49" charset="0"/>
              <a:buChar char="o"/>
            </a:pPr>
            <a:r>
              <a:rPr lang="en-US" sz="3200" dirty="0"/>
              <a:t>How do you want to grow as a follower of Christ?</a:t>
            </a:r>
          </a:p>
          <a:p>
            <a:pPr marL="457200" indent="-457200">
              <a:spcAft>
                <a:spcPts val="600"/>
              </a:spcAft>
              <a:buFont typeface="Wingdings" panose="05000000000000000000" pitchFamily="2" charset="2"/>
              <a:buChar char="q"/>
            </a:pPr>
            <a:r>
              <a:rPr lang="en-US" sz="3200" dirty="0"/>
              <a:t>Remember that child discipleship is a collaborative effort:</a:t>
            </a:r>
          </a:p>
          <a:p>
            <a:pPr marL="914400" lvl="1" indent="-457200">
              <a:spcAft>
                <a:spcPts val="600"/>
              </a:spcAft>
              <a:buFont typeface="Courier New" panose="02070309020205020404" pitchFamily="49" charset="0"/>
              <a:buChar char="o"/>
            </a:pPr>
            <a:r>
              <a:rPr lang="en-US" sz="3200" dirty="0"/>
              <a:t>Prioritize relationships!</a:t>
            </a:r>
          </a:p>
        </p:txBody>
      </p:sp>
      <p:sp>
        <p:nvSpPr>
          <p:cNvPr id="4" name="Title 1">
            <a:extLst>
              <a:ext uri="{FF2B5EF4-FFF2-40B4-BE49-F238E27FC236}">
                <a16:creationId xmlns:a16="http://schemas.microsoft.com/office/drawing/2014/main" id="{8D6E8B77-A1C0-784D-80A7-35571438676C}"/>
              </a:ext>
            </a:extLst>
          </p:cNvPr>
          <p:cNvSpPr txBox="1">
            <a:spLocks/>
          </p:cNvSpPr>
          <p:nvPr/>
        </p:nvSpPr>
        <p:spPr>
          <a:xfrm>
            <a:off x="361121" y="5735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The On Track Map at Home</a:t>
            </a:r>
            <a:endParaRPr lang="en-US" sz="5400" dirty="0">
              <a:solidFill>
                <a:schemeClr val="tx1"/>
              </a:solidFill>
            </a:endParaRPr>
          </a:p>
        </p:txBody>
      </p:sp>
    </p:spTree>
    <p:extLst>
      <p:ext uri="{BB962C8B-B14F-4D97-AF65-F5344CB8AC3E}">
        <p14:creationId xmlns:p14="http://schemas.microsoft.com/office/powerpoint/2010/main" val="1721516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042E-80E3-BAC0-7A01-6A2D734E93E8}"/>
              </a:ext>
            </a:extLst>
          </p:cNvPr>
          <p:cNvSpPr>
            <a:spLocks noGrp="1"/>
          </p:cNvSpPr>
          <p:nvPr>
            <p:ph type="title"/>
          </p:nvPr>
        </p:nvSpPr>
        <p:spPr>
          <a:xfrm>
            <a:off x="-148856" y="945744"/>
            <a:ext cx="10515600" cy="3733135"/>
          </a:xfrm>
        </p:spPr>
        <p:txBody>
          <a:bodyPr anchor="ctr">
            <a:normAutofit fontScale="90000"/>
          </a:bodyPr>
          <a:lstStyle/>
          <a:p>
            <a:pPr algn="ctr"/>
            <a:r>
              <a:rPr lang="en-US" sz="11100" b="1" dirty="0">
                <a:solidFill>
                  <a:srgbClr val="F3AE48"/>
                </a:solidFill>
              </a:rPr>
              <a:t>DISCUSS!</a:t>
            </a:r>
            <a:br>
              <a:rPr lang="en-US" sz="10000" dirty="0">
                <a:solidFill>
                  <a:srgbClr val="F3AE48"/>
                </a:solidFill>
              </a:rPr>
            </a:br>
            <a:br>
              <a:rPr lang="en-US" dirty="0"/>
            </a:br>
            <a:r>
              <a:rPr lang="en-US" sz="5600" dirty="0">
                <a:solidFill>
                  <a:srgbClr val="21819F"/>
                </a:solidFill>
              </a:rPr>
              <a:t>What are some spiritual goals you </a:t>
            </a:r>
            <a:br>
              <a:rPr lang="en-US" sz="5600" dirty="0">
                <a:solidFill>
                  <a:srgbClr val="21819F"/>
                </a:solidFill>
              </a:rPr>
            </a:br>
            <a:r>
              <a:rPr lang="en-US" sz="5600" dirty="0">
                <a:solidFill>
                  <a:srgbClr val="21819F"/>
                </a:solidFill>
              </a:rPr>
              <a:t>have for your children?</a:t>
            </a:r>
          </a:p>
        </p:txBody>
      </p:sp>
    </p:spTree>
    <p:extLst>
      <p:ext uri="{BB962C8B-B14F-4D97-AF65-F5344CB8AC3E}">
        <p14:creationId xmlns:p14="http://schemas.microsoft.com/office/powerpoint/2010/main" val="3643895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4444409" y="293935"/>
            <a:ext cx="6292702" cy="1832577"/>
          </a:xfrm>
        </p:spPr>
        <p:txBody>
          <a:bodyPr>
            <a:noAutofit/>
          </a:bodyPr>
          <a:lstStyle/>
          <a:p>
            <a:r>
              <a:rPr lang="en-US" sz="5000" dirty="0">
                <a:solidFill>
                  <a:srgbClr val="21819F"/>
                </a:solidFill>
              </a:rPr>
              <a:t>What is the </a:t>
            </a:r>
            <a:br>
              <a:rPr lang="en-US" sz="5000" dirty="0">
                <a:solidFill>
                  <a:srgbClr val="21819F"/>
                </a:solidFill>
              </a:rPr>
            </a:br>
            <a:r>
              <a:rPr lang="en-US" sz="5000" dirty="0">
                <a:solidFill>
                  <a:srgbClr val="21819F"/>
                </a:solidFill>
              </a:rPr>
              <a:t>On Track Map?</a:t>
            </a:r>
          </a:p>
        </p:txBody>
      </p:sp>
      <p:sp>
        <p:nvSpPr>
          <p:cNvPr id="3" name="TextBox 2">
            <a:extLst>
              <a:ext uri="{FF2B5EF4-FFF2-40B4-BE49-F238E27FC236}">
                <a16:creationId xmlns:a16="http://schemas.microsoft.com/office/drawing/2014/main" id="{28BBE534-E32E-0526-8441-EFA692BDBE58}"/>
              </a:ext>
            </a:extLst>
          </p:cNvPr>
          <p:cNvSpPr txBox="1"/>
          <p:nvPr/>
        </p:nvSpPr>
        <p:spPr>
          <a:xfrm>
            <a:off x="4444409" y="2326815"/>
            <a:ext cx="5996763" cy="3970318"/>
          </a:xfrm>
          <a:prstGeom prst="rect">
            <a:avLst/>
          </a:prstGeom>
          <a:noFill/>
        </p:spPr>
        <p:txBody>
          <a:bodyPr wrap="square" lIns="91440" tIns="45720" rIns="91440" bIns="45720" rtlCol="0" anchor="t">
            <a:spAutoFit/>
          </a:bodyPr>
          <a:lstStyle/>
          <a:p>
            <a:r>
              <a:rPr lang="en-US" sz="2800" dirty="0"/>
              <a:t>It's a tool designed to help us </a:t>
            </a:r>
          </a:p>
          <a:p>
            <a:r>
              <a:rPr lang="en-US" sz="2800" dirty="0"/>
              <a:t>think about and work toward specific spiritual targets for kids.</a:t>
            </a:r>
            <a:endParaRPr lang="en-US" dirty="0"/>
          </a:p>
          <a:p>
            <a:endParaRPr lang="en-US" sz="2800" dirty="0"/>
          </a:p>
          <a:p>
            <a:r>
              <a:rPr lang="en-US" sz="2800" dirty="0"/>
              <a:t>These goals are categorized by </a:t>
            </a:r>
            <a:r>
              <a:rPr lang="en-US" sz="2800" b="1" dirty="0"/>
              <a:t>topic</a:t>
            </a:r>
            <a:r>
              <a:rPr lang="en-US" sz="2800" dirty="0"/>
              <a:t> and </a:t>
            </a:r>
            <a:r>
              <a:rPr lang="en-US" sz="2800" b="1" dirty="0"/>
              <a:t>age group</a:t>
            </a:r>
            <a:r>
              <a:rPr lang="en-US" sz="2800" dirty="0"/>
              <a:t>.</a:t>
            </a:r>
          </a:p>
          <a:p>
            <a:endParaRPr lang="en-US" sz="2800" dirty="0"/>
          </a:p>
          <a:p>
            <a:r>
              <a:rPr lang="en-US" sz="2800" dirty="0"/>
              <a:t>It’s meant to be used in the </a:t>
            </a:r>
          </a:p>
          <a:p>
            <a:r>
              <a:rPr lang="en-US" sz="2800" b="1" dirty="0"/>
              <a:t>home</a:t>
            </a:r>
            <a:r>
              <a:rPr lang="en-US" sz="2800" dirty="0"/>
              <a:t> and </a:t>
            </a:r>
            <a:r>
              <a:rPr lang="en-US" sz="2800" b="1" dirty="0"/>
              <a:t>church</a:t>
            </a:r>
            <a:r>
              <a:rPr lang="en-US" sz="2800" dirty="0"/>
              <a:t>.</a:t>
            </a:r>
          </a:p>
        </p:txBody>
      </p:sp>
      <p:pic>
        <p:nvPicPr>
          <p:cNvPr id="5" name="Picture 4">
            <a:extLst>
              <a:ext uri="{FF2B5EF4-FFF2-40B4-BE49-F238E27FC236}">
                <a16:creationId xmlns:a16="http://schemas.microsoft.com/office/drawing/2014/main" id="{16C9B897-9FD4-21C5-EDDE-203B565492C8}"/>
              </a:ext>
            </a:extLst>
          </p:cNvPr>
          <p:cNvPicPr>
            <a:picLocks noChangeAspect="1"/>
          </p:cNvPicPr>
          <p:nvPr/>
        </p:nvPicPr>
        <p:blipFill rotWithShape="1">
          <a:blip r:embed="rId3"/>
          <a:srcRect l="44733" t="18317" r="26071" b="14369"/>
          <a:stretch/>
        </p:blipFill>
        <p:spPr>
          <a:xfrm>
            <a:off x="497958" y="560867"/>
            <a:ext cx="3732028" cy="5736266"/>
          </a:xfrm>
          <a:prstGeom prst="rect">
            <a:avLst/>
          </a:prstGeom>
          <a:ln w="28575">
            <a:solidFill>
              <a:schemeClr val="tx1"/>
            </a:solidFill>
          </a:ln>
        </p:spPr>
      </p:pic>
    </p:spTree>
    <p:extLst>
      <p:ext uri="{BB962C8B-B14F-4D97-AF65-F5344CB8AC3E}">
        <p14:creationId xmlns:p14="http://schemas.microsoft.com/office/powerpoint/2010/main" val="2698824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BBE534-E32E-0526-8441-EFA692BDBE58}"/>
              </a:ext>
            </a:extLst>
          </p:cNvPr>
          <p:cNvSpPr txBox="1"/>
          <p:nvPr/>
        </p:nvSpPr>
        <p:spPr>
          <a:xfrm>
            <a:off x="361121" y="2000163"/>
            <a:ext cx="9718544" cy="4708981"/>
          </a:xfrm>
          <a:prstGeom prst="rect">
            <a:avLst/>
          </a:prstGeom>
          <a:noFill/>
        </p:spPr>
        <p:txBody>
          <a:bodyPr wrap="square" lIns="91440" tIns="45720" rIns="91440" bIns="45720" rtlCol="0" anchor="t">
            <a:spAutoFit/>
          </a:bodyPr>
          <a:lstStyle/>
          <a:p>
            <a:pPr marL="514350" indent="-514350">
              <a:spcAft>
                <a:spcPts val="600"/>
              </a:spcAft>
              <a:buFont typeface="+mj-lt"/>
              <a:buAutoNum type="arabicPeriod"/>
            </a:pPr>
            <a:r>
              <a:rPr lang="en-US" sz="2800" dirty="0"/>
              <a:t>See the big picture of your child’s spiritual development.</a:t>
            </a:r>
          </a:p>
          <a:p>
            <a:pPr marL="514350" indent="-514350">
              <a:spcAft>
                <a:spcPts val="600"/>
              </a:spcAft>
              <a:buFont typeface="+mj-lt"/>
              <a:buAutoNum type="arabicPeriod"/>
            </a:pPr>
            <a:r>
              <a:rPr lang="en-US" sz="2800" dirty="0"/>
              <a:t>Feel encouraged to make these topics a priority in your home.</a:t>
            </a:r>
          </a:p>
          <a:p>
            <a:pPr marL="514350" indent="-514350">
              <a:spcAft>
                <a:spcPts val="600"/>
              </a:spcAft>
              <a:buFont typeface="+mj-lt"/>
              <a:buAutoNum type="arabicPeriod"/>
            </a:pPr>
            <a:r>
              <a:rPr lang="en-US" sz="2800" dirty="0"/>
              <a:t>See the importance of church engagement for your children.</a:t>
            </a:r>
          </a:p>
          <a:p>
            <a:pPr marL="514350" indent="-514350">
              <a:spcAft>
                <a:spcPts val="600"/>
              </a:spcAft>
              <a:buFont typeface="+mj-lt"/>
              <a:buAutoNum type="arabicPeriod"/>
            </a:pPr>
            <a:r>
              <a:rPr lang="en-US" sz="2800" dirty="0"/>
              <a:t>Discern what is being emphasized in your church’s children’s ministry.</a:t>
            </a:r>
          </a:p>
          <a:p>
            <a:pPr marL="514350" indent="-514350">
              <a:spcAft>
                <a:spcPts val="600"/>
              </a:spcAft>
              <a:buFont typeface="+mj-lt"/>
              <a:buAutoNum type="arabicPeriod"/>
            </a:pPr>
            <a:r>
              <a:rPr lang="en-US" sz="2800" dirty="0"/>
              <a:t>Participate in your child’s spiritual development in the church.</a:t>
            </a:r>
          </a:p>
        </p:txBody>
      </p:sp>
      <p:sp>
        <p:nvSpPr>
          <p:cNvPr id="7" name="Title 1">
            <a:extLst>
              <a:ext uri="{FF2B5EF4-FFF2-40B4-BE49-F238E27FC236}">
                <a16:creationId xmlns:a16="http://schemas.microsoft.com/office/drawing/2014/main" id="{AE04350C-93FD-0924-FC53-76E8AB955CB8}"/>
              </a:ext>
            </a:extLst>
          </p:cNvPr>
          <p:cNvSpPr txBox="1">
            <a:spLocks/>
          </p:cNvSpPr>
          <p:nvPr/>
        </p:nvSpPr>
        <p:spPr>
          <a:xfrm>
            <a:off x="361121" y="573501"/>
            <a:ext cx="10742307" cy="1325563"/>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The On Track Map can help parents...</a:t>
            </a:r>
            <a:endParaRPr lang="en-US" sz="5400" dirty="0">
              <a:solidFill>
                <a:schemeClr val="tx1"/>
              </a:solidFill>
            </a:endParaRPr>
          </a:p>
        </p:txBody>
      </p:sp>
    </p:spTree>
    <p:extLst>
      <p:ext uri="{BB962C8B-B14F-4D97-AF65-F5344CB8AC3E}">
        <p14:creationId xmlns:p14="http://schemas.microsoft.com/office/powerpoint/2010/main" val="3095828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042E-80E3-BAC0-7A01-6A2D734E93E8}"/>
              </a:ext>
            </a:extLst>
          </p:cNvPr>
          <p:cNvSpPr>
            <a:spLocks noGrp="1"/>
          </p:cNvSpPr>
          <p:nvPr>
            <p:ph type="title"/>
          </p:nvPr>
        </p:nvSpPr>
        <p:spPr>
          <a:xfrm>
            <a:off x="199293" y="941795"/>
            <a:ext cx="9949348" cy="4657614"/>
          </a:xfrm>
        </p:spPr>
        <p:txBody>
          <a:bodyPr anchor="ctr">
            <a:noAutofit/>
          </a:bodyPr>
          <a:lstStyle/>
          <a:p>
            <a:pPr algn="ctr"/>
            <a:r>
              <a:rPr lang="en-US" sz="7500" dirty="0">
                <a:solidFill>
                  <a:srgbClr val="21819F"/>
                </a:solidFill>
              </a:rPr>
              <a:t>What is the end goal?</a:t>
            </a:r>
            <a:br>
              <a:rPr lang="en-US" dirty="0"/>
            </a:br>
            <a:br>
              <a:rPr lang="en-US" sz="3600" dirty="0"/>
            </a:br>
            <a:r>
              <a:rPr lang="en-US" sz="5400" dirty="0">
                <a:solidFill>
                  <a:srgbClr val="21819F"/>
                </a:solidFill>
              </a:rPr>
              <a:t>To help children become followers (disciples) of Jesus </a:t>
            </a:r>
            <a:br>
              <a:rPr lang="en-US" sz="5400" dirty="0">
                <a:solidFill>
                  <a:srgbClr val="21819F"/>
                </a:solidFill>
              </a:rPr>
            </a:br>
            <a:r>
              <a:rPr lang="en-US" sz="5400" dirty="0">
                <a:solidFill>
                  <a:srgbClr val="21819F"/>
                </a:solidFill>
              </a:rPr>
              <a:t>in </a:t>
            </a:r>
            <a:r>
              <a:rPr lang="en-US" sz="5400" dirty="0">
                <a:solidFill>
                  <a:srgbClr val="F3AE48"/>
                </a:solidFill>
              </a:rPr>
              <a:t>words</a:t>
            </a:r>
            <a:r>
              <a:rPr lang="en-US" sz="5400" dirty="0">
                <a:solidFill>
                  <a:srgbClr val="21819F"/>
                </a:solidFill>
              </a:rPr>
              <a:t> and </a:t>
            </a:r>
            <a:r>
              <a:rPr lang="en-US" sz="5400" dirty="0">
                <a:solidFill>
                  <a:srgbClr val="F3AE48"/>
                </a:solidFill>
              </a:rPr>
              <a:t>actions</a:t>
            </a:r>
            <a:r>
              <a:rPr lang="en-US" sz="5400" dirty="0">
                <a:solidFill>
                  <a:srgbClr val="21819F"/>
                </a:solidFill>
              </a:rPr>
              <a:t>.</a:t>
            </a:r>
            <a:endParaRPr lang="en-US" sz="7200" dirty="0">
              <a:solidFill>
                <a:srgbClr val="21819F"/>
              </a:solidFill>
            </a:endParaRPr>
          </a:p>
        </p:txBody>
      </p:sp>
    </p:spTree>
    <p:extLst>
      <p:ext uri="{BB962C8B-B14F-4D97-AF65-F5344CB8AC3E}">
        <p14:creationId xmlns:p14="http://schemas.microsoft.com/office/powerpoint/2010/main" val="3055814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62B828-E707-2CDE-A5A8-A132D1F551C6}"/>
              </a:ext>
            </a:extLst>
          </p:cNvPr>
          <p:cNvSpPr>
            <a:spLocks noGrp="1"/>
          </p:cNvSpPr>
          <p:nvPr>
            <p:ph idx="1"/>
          </p:nvPr>
        </p:nvSpPr>
        <p:spPr>
          <a:xfrm>
            <a:off x="361122" y="1933161"/>
            <a:ext cx="6571306" cy="4351338"/>
          </a:xfrm>
        </p:spPr>
        <p:txBody>
          <a:bodyPr>
            <a:normAutofit lnSpcReduction="10000"/>
          </a:bodyPr>
          <a:lstStyle/>
          <a:p>
            <a:pPr marL="0" indent="0">
              <a:buNone/>
            </a:pPr>
            <a:r>
              <a:rPr lang="en-US" sz="3600" dirty="0"/>
              <a:t>“To live a Christ-like life knowing and thinking about the one true God which will result in doing and feeling right based on God’s standards, which can be found only in the absolute truth of the Bible.”</a:t>
            </a:r>
          </a:p>
        </p:txBody>
      </p:sp>
      <p:pic>
        <p:nvPicPr>
          <p:cNvPr id="8" name="Picture 7" descr="Diagram&#10;&#10;Description automatically generated">
            <a:extLst>
              <a:ext uri="{FF2B5EF4-FFF2-40B4-BE49-F238E27FC236}">
                <a16:creationId xmlns:a16="http://schemas.microsoft.com/office/drawing/2014/main" id="{F73D45DF-CEFA-07AB-FDC4-A1FB0B3BF5EA}"/>
              </a:ext>
            </a:extLst>
          </p:cNvPr>
          <p:cNvPicPr>
            <a:picLocks noChangeAspect="1"/>
          </p:cNvPicPr>
          <p:nvPr/>
        </p:nvPicPr>
        <p:blipFill rotWithShape="1">
          <a:blip r:embed="rId3">
            <a:extLst>
              <a:ext uri="{28A0092B-C50C-407E-A947-70E740481C1C}">
                <a14:useLocalDpi xmlns:a14="http://schemas.microsoft.com/office/drawing/2010/main" val="0"/>
              </a:ext>
            </a:extLst>
          </a:blip>
          <a:srcRect l="1921" t="2628" r="18081" b="12083"/>
          <a:stretch/>
        </p:blipFill>
        <p:spPr>
          <a:xfrm>
            <a:off x="7153490" y="227957"/>
            <a:ext cx="4238171" cy="5849071"/>
          </a:xfrm>
          <a:prstGeom prst="rect">
            <a:avLst/>
          </a:prstGeom>
        </p:spPr>
      </p:pic>
      <p:sp>
        <p:nvSpPr>
          <p:cNvPr id="9" name="Title 1">
            <a:extLst>
              <a:ext uri="{FF2B5EF4-FFF2-40B4-BE49-F238E27FC236}">
                <a16:creationId xmlns:a16="http://schemas.microsoft.com/office/drawing/2014/main" id="{938FF80F-FA9C-16E0-18A1-9A9A27FAC436}"/>
              </a:ext>
            </a:extLst>
          </p:cNvPr>
          <p:cNvSpPr txBox="1">
            <a:spLocks/>
          </p:cNvSpPr>
          <p:nvPr/>
        </p:nvSpPr>
        <p:spPr>
          <a:xfrm>
            <a:off x="361121" y="573501"/>
            <a:ext cx="10632943" cy="132556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Biblical Worldview</a:t>
            </a:r>
          </a:p>
        </p:txBody>
      </p:sp>
    </p:spTree>
    <p:extLst>
      <p:ext uri="{BB962C8B-B14F-4D97-AF65-F5344CB8AC3E}">
        <p14:creationId xmlns:p14="http://schemas.microsoft.com/office/powerpoint/2010/main" val="2485773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4" descr="Route (Two Pins With A Path) with solid fill">
            <a:extLst>
              <a:ext uri="{FF2B5EF4-FFF2-40B4-BE49-F238E27FC236}">
                <a16:creationId xmlns:a16="http://schemas.microsoft.com/office/drawing/2014/main" id="{489F92B9-73F8-DB71-4142-77C7A9F9D143}"/>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40" t="5689" r="7067" b="6174"/>
          <a:stretch/>
        </p:blipFill>
        <p:spPr>
          <a:xfrm>
            <a:off x="361122" y="1899064"/>
            <a:ext cx="3643086" cy="3746993"/>
          </a:xfrm>
        </p:spPr>
      </p:pic>
      <p:sp>
        <p:nvSpPr>
          <p:cNvPr id="13" name="TextBox 12">
            <a:extLst>
              <a:ext uri="{FF2B5EF4-FFF2-40B4-BE49-F238E27FC236}">
                <a16:creationId xmlns:a16="http://schemas.microsoft.com/office/drawing/2014/main" id="{54246162-F11B-0E6B-39EA-9F958605817A}"/>
              </a:ext>
            </a:extLst>
          </p:cNvPr>
          <p:cNvSpPr txBox="1"/>
          <p:nvPr/>
        </p:nvSpPr>
        <p:spPr>
          <a:xfrm>
            <a:off x="4360675" y="1511320"/>
            <a:ext cx="5919368" cy="4524315"/>
          </a:xfrm>
          <a:prstGeom prst="rect">
            <a:avLst/>
          </a:prstGeom>
          <a:noFill/>
        </p:spPr>
        <p:txBody>
          <a:bodyPr wrap="square" lIns="91440" tIns="45720" rIns="91440" bIns="45720" rtlCol="0" anchor="t">
            <a:spAutoFit/>
          </a:bodyPr>
          <a:lstStyle/>
          <a:p>
            <a:r>
              <a:rPr lang="en-US" sz="3600" dirty="0"/>
              <a:t>The On Track Map helps parents and leaders understand the general progression of things our children should be learning. These things are milestones in a child’s spiritual development.</a:t>
            </a:r>
          </a:p>
        </p:txBody>
      </p:sp>
      <p:sp>
        <p:nvSpPr>
          <p:cNvPr id="14" name="Title 1">
            <a:extLst>
              <a:ext uri="{FF2B5EF4-FFF2-40B4-BE49-F238E27FC236}">
                <a16:creationId xmlns:a16="http://schemas.microsoft.com/office/drawing/2014/main" id="{065EC5BA-0306-0803-1E2B-AFD1B599F5F2}"/>
              </a:ext>
            </a:extLst>
          </p:cNvPr>
          <p:cNvSpPr txBox="1">
            <a:spLocks/>
          </p:cNvSpPr>
          <p:nvPr/>
        </p:nvSpPr>
        <p:spPr>
          <a:xfrm>
            <a:off x="361122" y="573501"/>
            <a:ext cx="8782878"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Spiritual Milestones</a:t>
            </a:r>
          </a:p>
        </p:txBody>
      </p:sp>
    </p:spTree>
    <p:extLst>
      <p:ext uri="{BB962C8B-B14F-4D97-AF65-F5344CB8AC3E}">
        <p14:creationId xmlns:p14="http://schemas.microsoft.com/office/powerpoint/2010/main" val="2188770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oman and child playing with blocks">
            <a:extLst>
              <a:ext uri="{FF2B5EF4-FFF2-40B4-BE49-F238E27FC236}">
                <a16:creationId xmlns:a16="http://schemas.microsoft.com/office/drawing/2014/main" id="{33B970D4-004D-1FD8-1BB2-5B2C64EED3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4306" y="1608030"/>
            <a:ext cx="7363046" cy="4908697"/>
          </a:xfrm>
          <a:prstGeom prst="rect">
            <a:avLst/>
          </a:prstGeom>
        </p:spPr>
      </p:pic>
      <p:sp>
        <p:nvSpPr>
          <p:cNvPr id="7" name="Title 1">
            <a:extLst>
              <a:ext uri="{FF2B5EF4-FFF2-40B4-BE49-F238E27FC236}">
                <a16:creationId xmlns:a16="http://schemas.microsoft.com/office/drawing/2014/main" id="{8431E8BF-7871-9EAC-DCC0-11EBC17C8218}"/>
              </a:ext>
            </a:extLst>
          </p:cNvPr>
          <p:cNvSpPr txBox="1">
            <a:spLocks/>
          </p:cNvSpPr>
          <p:nvPr/>
        </p:nvSpPr>
        <p:spPr>
          <a:xfrm>
            <a:off x="361121" y="573501"/>
            <a:ext cx="10742307" cy="1325563"/>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Moving from </a:t>
            </a:r>
            <a:r>
              <a:rPr lang="en-US" sz="5400" dirty="0">
                <a:solidFill>
                  <a:schemeClr val="tx1"/>
                </a:solidFill>
              </a:rPr>
              <a:t>CONCRETE</a:t>
            </a:r>
            <a:r>
              <a:rPr lang="en-US" sz="5400" dirty="0"/>
              <a:t> </a:t>
            </a:r>
            <a:r>
              <a:rPr lang="en-US" sz="5400" dirty="0">
                <a:solidFill>
                  <a:srgbClr val="21819F"/>
                </a:solidFill>
              </a:rPr>
              <a:t>to</a:t>
            </a:r>
            <a:r>
              <a:rPr lang="en-US" sz="5400" dirty="0"/>
              <a:t> </a:t>
            </a:r>
            <a:r>
              <a:rPr lang="en-US" sz="5400" dirty="0">
                <a:solidFill>
                  <a:schemeClr val="tx1"/>
                </a:solidFill>
              </a:rPr>
              <a:t>ABSTRACT</a:t>
            </a:r>
          </a:p>
        </p:txBody>
      </p:sp>
    </p:spTree>
    <p:extLst>
      <p:ext uri="{BB962C8B-B14F-4D97-AF65-F5344CB8AC3E}">
        <p14:creationId xmlns:p14="http://schemas.microsoft.com/office/powerpoint/2010/main" val="1063044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5061098" y="678786"/>
            <a:ext cx="6292702" cy="1325563"/>
          </a:xfrm>
        </p:spPr>
        <p:txBody>
          <a:bodyPr>
            <a:normAutofit/>
          </a:bodyPr>
          <a:lstStyle/>
          <a:p>
            <a:r>
              <a:rPr lang="en-US" sz="5000" dirty="0">
                <a:solidFill>
                  <a:srgbClr val="21819F"/>
                </a:solidFill>
              </a:rPr>
              <a:t>Basic Theology</a:t>
            </a:r>
          </a:p>
        </p:txBody>
      </p:sp>
      <p:sp>
        <p:nvSpPr>
          <p:cNvPr id="3" name="TextBox 2">
            <a:extLst>
              <a:ext uri="{FF2B5EF4-FFF2-40B4-BE49-F238E27FC236}">
                <a16:creationId xmlns:a16="http://schemas.microsoft.com/office/drawing/2014/main" id="{28BBE534-E32E-0526-8441-EFA692BDBE58}"/>
              </a:ext>
            </a:extLst>
          </p:cNvPr>
          <p:cNvSpPr txBox="1"/>
          <p:nvPr/>
        </p:nvSpPr>
        <p:spPr>
          <a:xfrm>
            <a:off x="5061098" y="2004349"/>
            <a:ext cx="5528930" cy="2862322"/>
          </a:xfrm>
          <a:prstGeom prst="rect">
            <a:avLst/>
          </a:prstGeom>
          <a:noFill/>
        </p:spPr>
        <p:txBody>
          <a:bodyPr wrap="square" rtlCol="0">
            <a:spAutoFit/>
          </a:bodyPr>
          <a:lstStyle/>
          <a:p>
            <a:pPr marL="457200" indent="-457200">
              <a:buAutoNum type="arabicPeriod"/>
            </a:pPr>
            <a:r>
              <a:rPr lang="en-US" sz="3600" dirty="0"/>
              <a:t>Where Do I Find Truth?</a:t>
            </a:r>
          </a:p>
          <a:p>
            <a:pPr marL="457200" indent="-457200">
              <a:buAutoNum type="arabicPeriod"/>
            </a:pPr>
            <a:r>
              <a:rPr lang="en-US" sz="3600" dirty="0"/>
              <a:t>Who is God?</a:t>
            </a:r>
          </a:p>
          <a:p>
            <a:pPr marL="457200" indent="-457200">
              <a:buAutoNum type="arabicPeriod"/>
            </a:pPr>
            <a:r>
              <a:rPr lang="en-US" sz="3600" dirty="0"/>
              <a:t>Who Am I?</a:t>
            </a:r>
          </a:p>
          <a:p>
            <a:pPr marL="457200" indent="-457200">
              <a:buAutoNum type="arabicPeriod"/>
            </a:pPr>
            <a:r>
              <a:rPr lang="en-US" sz="3600" dirty="0"/>
              <a:t>How Can I Know God Personally?</a:t>
            </a:r>
          </a:p>
        </p:txBody>
      </p:sp>
      <p:pic>
        <p:nvPicPr>
          <p:cNvPr id="6" name="Picture 5">
            <a:extLst>
              <a:ext uri="{FF2B5EF4-FFF2-40B4-BE49-F238E27FC236}">
                <a16:creationId xmlns:a16="http://schemas.microsoft.com/office/drawing/2014/main" id="{A4EA4094-CDA4-3136-2678-84B30927FC73}"/>
              </a:ext>
            </a:extLst>
          </p:cNvPr>
          <p:cNvPicPr>
            <a:picLocks noChangeAspect="1"/>
          </p:cNvPicPr>
          <p:nvPr/>
        </p:nvPicPr>
        <p:blipFill rotWithShape="1">
          <a:blip r:embed="rId2"/>
          <a:srcRect l="45366" t="25348" r="26365" b="8683"/>
          <a:stretch/>
        </p:blipFill>
        <p:spPr>
          <a:xfrm>
            <a:off x="604284" y="150605"/>
            <a:ext cx="4222898" cy="6569809"/>
          </a:xfrm>
          <a:prstGeom prst="rect">
            <a:avLst/>
          </a:prstGeom>
          <a:ln w="28575">
            <a:solidFill>
              <a:schemeClr val="tx1"/>
            </a:solidFill>
          </a:ln>
        </p:spPr>
      </p:pic>
    </p:spTree>
    <p:extLst>
      <p:ext uri="{BB962C8B-B14F-4D97-AF65-F5344CB8AC3E}">
        <p14:creationId xmlns:p14="http://schemas.microsoft.com/office/powerpoint/2010/main" val="340767595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AF148A6338E745A019066EF8516AB5" ma:contentTypeVersion="13" ma:contentTypeDescription="Create a new document." ma:contentTypeScope="" ma:versionID="34654cb28745ff2ed93d5b94e2292c6e">
  <xsd:schema xmlns:xsd="http://www.w3.org/2001/XMLSchema" xmlns:xs="http://www.w3.org/2001/XMLSchema" xmlns:p="http://schemas.microsoft.com/office/2006/metadata/properties" xmlns:ns2="0262e1f1-3b32-49da-a517-b4fb05fce4aa" xmlns:ns3="adefabda-bd6b-4128-a26e-f93d6295a92b" targetNamespace="http://schemas.microsoft.com/office/2006/metadata/properties" ma:root="true" ma:fieldsID="f5fe78bedbc7956ca6a34c1ca06d3c89" ns2:_="" ns3:_="">
    <xsd:import namespace="0262e1f1-3b32-49da-a517-b4fb05fce4aa"/>
    <xsd:import namespace="adefabda-bd6b-4128-a26e-f93d6295a92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62e1f1-3b32-49da-a517-b4fb05fce4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efabda-bd6b-4128-a26e-f93d6295a92b"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0262e1f1-3b32-49da-a517-b4fb05fce4aa" xsi:nil="true"/>
    <SharedWithUsers xmlns="adefabda-bd6b-4128-a26e-f93d6295a92b">
      <UserInfo>
        <DisplayName/>
        <AccountId xsi:nil="true"/>
        <AccountType/>
      </UserInfo>
    </SharedWithUsers>
  </documentManagement>
</p:properties>
</file>

<file path=customXml/itemProps1.xml><?xml version="1.0" encoding="utf-8"?>
<ds:datastoreItem xmlns:ds="http://schemas.openxmlformats.org/officeDocument/2006/customXml" ds:itemID="{78CDC7BD-EE66-4BF0-9554-CD801E2F189D}"/>
</file>

<file path=customXml/itemProps2.xml><?xml version="1.0" encoding="utf-8"?>
<ds:datastoreItem xmlns:ds="http://schemas.openxmlformats.org/officeDocument/2006/customXml" ds:itemID="{F1ABCB6A-FC27-41E7-B104-85EA48CE75B1}">
  <ds:schemaRefs>
    <ds:schemaRef ds:uri="http://schemas.microsoft.com/sharepoint/v3/contenttype/forms"/>
  </ds:schemaRefs>
</ds:datastoreItem>
</file>

<file path=customXml/itemProps3.xml><?xml version="1.0" encoding="utf-8"?>
<ds:datastoreItem xmlns:ds="http://schemas.openxmlformats.org/officeDocument/2006/customXml" ds:itemID="{A7A7C619-5E26-4B9C-8976-1B59F76C484B}"/>
</file>

<file path=docProps/app.xml><?xml version="1.0" encoding="utf-8"?>
<Properties xmlns="http://schemas.openxmlformats.org/officeDocument/2006/extended-properties" xmlns:vt="http://schemas.openxmlformats.org/officeDocument/2006/docPropsVTypes">
  <Template>{3A3BC77F-E5DD-E941-A026-D8D38A768EB0}tf10001060</Template>
  <TotalTime>263</TotalTime>
  <Words>378</Words>
  <Application>Microsoft Macintosh PowerPoint</Application>
  <PresentationFormat>Widescreen</PresentationFormat>
  <Paragraphs>50</Paragraphs>
  <Slides>12</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AvenirNext LT Pro Regular</vt:lpstr>
      <vt:lpstr>Calibri</vt:lpstr>
      <vt:lpstr>Courier New</vt:lpstr>
      <vt:lpstr>Trebuchet MS</vt:lpstr>
      <vt:lpstr>Wingdings</vt:lpstr>
      <vt:lpstr>Wingdings 3</vt:lpstr>
      <vt:lpstr>Facet</vt:lpstr>
      <vt:lpstr>PowerPoint Presentation</vt:lpstr>
      <vt:lpstr>DISCUSS!  What are some spiritual goals you  have for your children?</vt:lpstr>
      <vt:lpstr>What is the  On Track Map?</vt:lpstr>
      <vt:lpstr>PowerPoint Presentation</vt:lpstr>
      <vt:lpstr>What is the end goal?  To help children become followers (disciples) of Jesus  in words and actions.</vt:lpstr>
      <vt:lpstr>PowerPoint Presentation</vt:lpstr>
      <vt:lpstr>PowerPoint Presentation</vt:lpstr>
      <vt:lpstr>PowerPoint Presentation</vt:lpstr>
      <vt:lpstr>Basic Theology</vt:lpstr>
      <vt:lpstr>Christian Living</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Track Map</dc:title>
  <dc:creator>Belle Smoll</dc:creator>
  <cp:lastModifiedBy>Kerrie Gonnering</cp:lastModifiedBy>
  <cp:revision>24</cp:revision>
  <dcterms:created xsi:type="dcterms:W3CDTF">2022-12-13T20:33:36Z</dcterms:created>
  <dcterms:modified xsi:type="dcterms:W3CDTF">2023-03-23T19:51:32Z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ProgID">
    <vt:lpwstr/>
  </property>
  <property fmtid="{D5CDD505-2E9C-101B-9397-08002B2CF9AE}" pid="3" name="ContentTypeId">
    <vt:lpwstr>0x010100B9AF148A6338E745A019066EF8516AB5</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