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3"/>
  </p:sldMasterIdLst>
  <p:notesMasterIdLst>
    <p:notesMasterId r:id="rId19"/>
  </p:notesMasterIdLst>
  <p:sldIdLst>
    <p:sldId id="256" r:id="rId4"/>
    <p:sldId id="257" r:id="rId5"/>
    <p:sldId id="258" r:id="rId6"/>
    <p:sldId id="259" r:id="rId7"/>
    <p:sldId id="260" r:id="rId8"/>
    <p:sldId id="261" r:id="rId9"/>
    <p:sldId id="262" r:id="rId10"/>
    <p:sldId id="264" r:id="rId11"/>
    <p:sldId id="270" r:id="rId12"/>
    <p:sldId id="272" r:id="rId13"/>
    <p:sldId id="265" r:id="rId14"/>
    <p:sldId id="266" r:id="rId15"/>
    <p:sldId id="267" r:id="rId16"/>
    <p:sldId id="268" r:id="rId17"/>
    <p:sldId id="269"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1819F"/>
    <a:srgbClr val="F3AE4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188"/>
    <p:restoredTop sz="94694"/>
  </p:normalViewPr>
  <p:slideViewPr>
    <p:cSldViewPr snapToGrid="0">
      <p:cViewPr varScale="1">
        <p:scale>
          <a:sx n="121" d="100"/>
          <a:sy n="121" d="100"/>
        </p:scale>
        <p:origin x="448"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1.xml"/><Relationship Id="rId21"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customXml" Target="../customXml/item3.xml"/><Relationship Id="rId2" Type="http://schemas.openxmlformats.org/officeDocument/2006/relationships/customXml" Target="../customXml/item2.xml"/><Relationship Id="rId16" Type="http://schemas.openxmlformats.org/officeDocument/2006/relationships/slide" Target="slides/slide13.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microsoft.com/office/2016/11/relationships/changesInfo" Target="changesInfos/changesInfo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Gonnering" userId="e319662f-3cde-4bca-8ab7-7ce79fbe4e56" providerId="ADAL" clId="{294597E7-3F02-184A-921D-E2EAD8F62534}"/>
    <pc:docChg chg="modSld">
      <pc:chgData name="Kerrie Gonnering" userId="e319662f-3cde-4bca-8ab7-7ce79fbe4e56" providerId="ADAL" clId="{294597E7-3F02-184A-921D-E2EAD8F62534}" dt="2023-03-23T19:47:54.834" v="0" actId="255"/>
      <pc:docMkLst>
        <pc:docMk/>
      </pc:docMkLst>
      <pc:sldChg chg="modSp mod">
        <pc:chgData name="Kerrie Gonnering" userId="e319662f-3cde-4bca-8ab7-7ce79fbe4e56" providerId="ADAL" clId="{294597E7-3F02-184A-921D-E2EAD8F62534}" dt="2023-03-23T19:47:54.834" v="0" actId="255"/>
        <pc:sldMkLst>
          <pc:docMk/>
          <pc:sldMk cId="1721516955" sldId="268"/>
        </pc:sldMkLst>
        <pc:spChg chg="mod">
          <ac:chgData name="Kerrie Gonnering" userId="e319662f-3cde-4bca-8ab7-7ce79fbe4e56" providerId="ADAL" clId="{294597E7-3F02-184A-921D-E2EAD8F62534}" dt="2023-03-23T19:47:54.834" v="0" actId="255"/>
          <ac:spMkLst>
            <pc:docMk/>
            <pc:sldMk cId="1721516955" sldId="268"/>
            <ac:spMk id="4" creationId="{A5F2ADA0-241B-FA8B-AC63-0A94ABEBBF21}"/>
          </ac:spMkLst>
        </pc:spChg>
      </pc:sldChg>
    </pc:docChg>
  </pc:docChgLst>
  <pc:docChgLst>
    <pc:chgData name="Carrie Guevara" userId="841f9427-08de-40bd-ac4f-69abd83db53e" providerId="ADAL" clId="{563A6347-6565-8E45-AE7C-0523883DB127}"/>
    <pc:docChg chg="undo custSel modSld">
      <pc:chgData name="Carrie Guevara" userId="841f9427-08de-40bd-ac4f-69abd83db53e" providerId="ADAL" clId="{563A6347-6565-8E45-AE7C-0523883DB127}" dt="2023-03-02T18:17:53.350" v="122" actId="20577"/>
      <pc:docMkLst>
        <pc:docMk/>
      </pc:docMkLst>
      <pc:sldChg chg="modSp mod">
        <pc:chgData name="Carrie Guevara" userId="841f9427-08de-40bd-ac4f-69abd83db53e" providerId="ADAL" clId="{563A6347-6565-8E45-AE7C-0523883DB127}" dt="2023-03-02T18:13:38.234" v="68" actId="20577"/>
        <pc:sldMkLst>
          <pc:docMk/>
          <pc:sldMk cId="2698824765" sldId="258"/>
        </pc:sldMkLst>
        <pc:spChg chg="mod">
          <ac:chgData name="Carrie Guevara" userId="841f9427-08de-40bd-ac4f-69abd83db53e" providerId="ADAL" clId="{563A6347-6565-8E45-AE7C-0523883DB127}" dt="2023-03-02T18:13:38.234" v="68" actId="20577"/>
          <ac:spMkLst>
            <pc:docMk/>
            <pc:sldMk cId="2698824765" sldId="258"/>
            <ac:spMk id="3" creationId="{28BBE534-E32E-0526-8441-EFA692BDBE58}"/>
          </ac:spMkLst>
        </pc:spChg>
      </pc:sldChg>
      <pc:sldChg chg="modSp mod">
        <pc:chgData name="Carrie Guevara" userId="841f9427-08de-40bd-ac4f-69abd83db53e" providerId="ADAL" clId="{563A6347-6565-8E45-AE7C-0523883DB127}" dt="2023-02-16T12:42:37.748" v="45" actId="20577"/>
        <pc:sldMkLst>
          <pc:docMk/>
          <pc:sldMk cId="3095828227" sldId="259"/>
        </pc:sldMkLst>
        <pc:spChg chg="mod">
          <ac:chgData name="Carrie Guevara" userId="841f9427-08de-40bd-ac4f-69abd83db53e" providerId="ADAL" clId="{563A6347-6565-8E45-AE7C-0523883DB127}" dt="2023-02-16T12:42:37.748" v="45" actId="20577"/>
          <ac:spMkLst>
            <pc:docMk/>
            <pc:sldMk cId="3095828227" sldId="259"/>
            <ac:spMk id="3" creationId="{28BBE534-E32E-0526-8441-EFA692BDBE58}"/>
          </ac:spMkLst>
        </pc:spChg>
      </pc:sldChg>
      <pc:sldChg chg="modSp mod">
        <pc:chgData name="Carrie Guevara" userId="841f9427-08de-40bd-ac4f-69abd83db53e" providerId="ADAL" clId="{563A6347-6565-8E45-AE7C-0523883DB127}" dt="2023-03-02T18:14:46.224" v="91" actId="20577"/>
        <pc:sldMkLst>
          <pc:docMk/>
          <pc:sldMk cId="3055814719" sldId="260"/>
        </pc:sldMkLst>
        <pc:spChg chg="mod">
          <ac:chgData name="Carrie Guevara" userId="841f9427-08de-40bd-ac4f-69abd83db53e" providerId="ADAL" clId="{563A6347-6565-8E45-AE7C-0523883DB127}" dt="2023-03-02T18:14:46.224" v="91" actId="20577"/>
          <ac:spMkLst>
            <pc:docMk/>
            <pc:sldMk cId="3055814719" sldId="260"/>
            <ac:spMk id="2" creationId="{0679042E-80E3-BAC0-7A01-6A2D734E93E8}"/>
          </ac:spMkLst>
        </pc:spChg>
      </pc:sldChg>
      <pc:sldChg chg="modSp mod">
        <pc:chgData name="Carrie Guevara" userId="841f9427-08de-40bd-ac4f-69abd83db53e" providerId="ADAL" clId="{563A6347-6565-8E45-AE7C-0523883DB127}" dt="2023-03-02T18:17:18.506" v="120" actId="313"/>
        <pc:sldMkLst>
          <pc:docMk/>
          <pc:sldMk cId="1030718300" sldId="267"/>
        </pc:sldMkLst>
        <pc:spChg chg="mod">
          <ac:chgData name="Carrie Guevara" userId="841f9427-08de-40bd-ac4f-69abd83db53e" providerId="ADAL" clId="{563A6347-6565-8E45-AE7C-0523883DB127}" dt="2023-03-02T18:17:18.506" v="120" actId="313"/>
          <ac:spMkLst>
            <pc:docMk/>
            <pc:sldMk cId="1030718300" sldId="267"/>
            <ac:spMk id="3" creationId="{8E9E1B75-E23B-BB69-3D52-1D569389A682}"/>
          </ac:spMkLst>
        </pc:spChg>
      </pc:sldChg>
      <pc:sldChg chg="modSp mod">
        <pc:chgData name="Carrie Guevara" userId="841f9427-08de-40bd-ac4f-69abd83db53e" providerId="ADAL" clId="{563A6347-6565-8E45-AE7C-0523883DB127}" dt="2023-03-02T18:17:53.350" v="122" actId="20577"/>
        <pc:sldMkLst>
          <pc:docMk/>
          <pc:sldMk cId="1721516955" sldId="268"/>
        </pc:sldMkLst>
        <pc:spChg chg="mod">
          <ac:chgData name="Carrie Guevara" userId="841f9427-08de-40bd-ac4f-69abd83db53e" providerId="ADAL" clId="{563A6347-6565-8E45-AE7C-0523883DB127}" dt="2023-03-02T18:17:53.350" v="122" actId="20577"/>
          <ac:spMkLst>
            <pc:docMk/>
            <pc:sldMk cId="1721516955" sldId="268"/>
            <ac:spMk id="3" creationId="{28BBE534-E32E-0526-8441-EFA692BDBE58}"/>
          </ac:spMkLst>
        </pc:spChg>
      </pc:sldChg>
      <pc:sldChg chg="modSp mod">
        <pc:chgData name="Carrie Guevara" userId="841f9427-08de-40bd-ac4f-69abd83db53e" providerId="ADAL" clId="{563A6347-6565-8E45-AE7C-0523883DB127}" dt="2023-02-16T12:43:36.881" v="46" actId="20577"/>
        <pc:sldMkLst>
          <pc:docMk/>
          <pc:sldMk cId="988951458" sldId="270"/>
        </pc:sldMkLst>
        <pc:spChg chg="mod">
          <ac:chgData name="Carrie Guevara" userId="841f9427-08de-40bd-ac4f-69abd83db53e" providerId="ADAL" clId="{563A6347-6565-8E45-AE7C-0523883DB127}" dt="2023-02-16T12:43:36.881" v="46" actId="20577"/>
          <ac:spMkLst>
            <pc:docMk/>
            <pc:sldMk cId="988951458" sldId="270"/>
            <ac:spMk id="3" creationId="{C0870007-35E2-79FA-AA3D-626E2ED7FEFB}"/>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3D0EAA-E0D5-4E23-913F-A77666B596C2}" type="datetimeFigureOut">
              <a:rPr lang="en-US" smtClean="0"/>
              <a:t>3/23/23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8BC7DC4-FDFD-4AD7-9F23-5C16992BB56A}" type="slidenum">
              <a:rPr lang="en-US" smtClean="0"/>
              <a:t>‹#›</a:t>
            </a:fld>
            <a:endParaRPr lang="en-US"/>
          </a:p>
        </p:txBody>
      </p:sp>
    </p:spTree>
    <p:extLst>
      <p:ext uri="{BB962C8B-B14F-4D97-AF65-F5344CB8AC3E}">
        <p14:creationId xmlns:p14="http://schemas.microsoft.com/office/powerpoint/2010/main" val="23097216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8BC7DC4-FDFD-4AD7-9F23-5C16992BB56A}" type="slidenum">
              <a:rPr lang="en-US" smtClean="0"/>
              <a:t>3</a:t>
            </a:fld>
            <a:endParaRPr lang="en-US"/>
          </a:p>
        </p:txBody>
      </p:sp>
    </p:spTree>
    <p:extLst>
      <p:ext uri="{BB962C8B-B14F-4D97-AF65-F5344CB8AC3E}">
        <p14:creationId xmlns:p14="http://schemas.microsoft.com/office/powerpoint/2010/main" val="34693935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8BC7DC4-FDFD-4AD7-9F23-5C16992BB56A}" type="slidenum">
              <a:rPr lang="en-US" smtClean="0"/>
              <a:t>6</a:t>
            </a:fld>
            <a:endParaRPr lang="en-US"/>
          </a:p>
        </p:txBody>
      </p:sp>
    </p:spTree>
    <p:extLst>
      <p:ext uri="{BB962C8B-B14F-4D97-AF65-F5344CB8AC3E}">
        <p14:creationId xmlns:p14="http://schemas.microsoft.com/office/powerpoint/2010/main" val="49344615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dirty="0"/>
              <a:t>Click to edit Master title style</a:t>
            </a:r>
          </a:p>
        </p:txBody>
      </p:sp>
      <p:pic>
        <p:nvPicPr>
          <p:cNvPr id="8" name="Picture 7" descr="A close up of a logo&#10;&#10;Description automatically generated">
            <a:extLst>
              <a:ext uri="{FF2B5EF4-FFF2-40B4-BE49-F238E27FC236}">
                <a16:creationId xmlns:a16="http://schemas.microsoft.com/office/drawing/2014/main" id="{AF96B99C-CA8E-D519-6F2B-30F98CFFFF5F}"/>
              </a:ext>
            </a:extLst>
          </p:cNvPr>
          <p:cNvPicPr>
            <a:picLocks noChangeAspect="1"/>
          </p:cNvPicPr>
          <p:nvPr userDrawn="1"/>
        </p:nvPicPr>
        <p:blipFill rotWithShape="1">
          <a:blip r:embed="rId2"/>
          <a:srcRect l="9300" t="26938" r="9100" b="26062"/>
          <a:stretch/>
        </p:blipFill>
        <p:spPr>
          <a:xfrm>
            <a:off x="9792532" y="6274778"/>
            <a:ext cx="2342433" cy="539678"/>
          </a:xfrm>
          <a:prstGeom prst="rect">
            <a:avLst/>
          </a:prstGeom>
        </p:spPr>
      </p:pic>
    </p:spTree>
    <p:extLst>
      <p:ext uri="{BB962C8B-B14F-4D97-AF65-F5344CB8AC3E}">
        <p14:creationId xmlns:p14="http://schemas.microsoft.com/office/powerpoint/2010/main" val="16718128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dirty="0"/>
              <a:t>Click to edit Master title style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pic>
        <p:nvPicPr>
          <p:cNvPr id="7" name="Picture 6" descr="A close up of a logo&#10;&#10;Description automatically generated">
            <a:extLst>
              <a:ext uri="{FF2B5EF4-FFF2-40B4-BE49-F238E27FC236}">
                <a16:creationId xmlns:a16="http://schemas.microsoft.com/office/drawing/2014/main" id="{03B37BDF-8A71-3B0B-B6F8-9E272418D777}"/>
              </a:ext>
            </a:extLst>
          </p:cNvPr>
          <p:cNvPicPr>
            <a:picLocks noChangeAspect="1"/>
          </p:cNvPicPr>
          <p:nvPr userDrawn="1"/>
        </p:nvPicPr>
        <p:blipFill rotWithShape="1">
          <a:blip r:embed="rId2"/>
          <a:srcRect l="9300" t="26938" r="9100" b="26062"/>
          <a:stretch/>
        </p:blipFill>
        <p:spPr>
          <a:xfrm>
            <a:off x="9792532" y="6274778"/>
            <a:ext cx="2342433" cy="539678"/>
          </a:xfrm>
          <a:prstGeom prst="rect">
            <a:avLst/>
          </a:prstGeom>
        </p:spPr>
      </p:pic>
    </p:spTree>
    <p:extLst>
      <p:ext uri="{BB962C8B-B14F-4D97-AF65-F5344CB8AC3E}">
        <p14:creationId xmlns:p14="http://schemas.microsoft.com/office/powerpoint/2010/main" val="32504693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90D3A654-50CE-4EF6-99D4-45339F5A7F8E}" type="slidenum">
              <a:rPr lang="en-US" smtClean="0"/>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pic>
        <p:nvPicPr>
          <p:cNvPr id="7" name="Picture 6" descr="A close up of a logo&#10;&#10;Description automatically generated">
            <a:extLst>
              <a:ext uri="{FF2B5EF4-FFF2-40B4-BE49-F238E27FC236}">
                <a16:creationId xmlns:a16="http://schemas.microsoft.com/office/drawing/2014/main" id="{8B85768E-7472-76A1-0B73-4BEB4985389D}"/>
              </a:ext>
            </a:extLst>
          </p:cNvPr>
          <p:cNvPicPr>
            <a:picLocks noChangeAspect="1"/>
          </p:cNvPicPr>
          <p:nvPr userDrawn="1"/>
        </p:nvPicPr>
        <p:blipFill rotWithShape="1">
          <a:blip r:embed="rId2"/>
          <a:srcRect l="9300" t="26938" r="9100" b="26062"/>
          <a:stretch/>
        </p:blipFill>
        <p:spPr>
          <a:xfrm>
            <a:off x="9792532" y="6274778"/>
            <a:ext cx="2342433" cy="539678"/>
          </a:xfrm>
          <a:prstGeom prst="rect">
            <a:avLst/>
          </a:prstGeom>
        </p:spPr>
      </p:pic>
    </p:spTree>
    <p:extLst>
      <p:ext uri="{BB962C8B-B14F-4D97-AF65-F5344CB8AC3E}">
        <p14:creationId xmlns:p14="http://schemas.microsoft.com/office/powerpoint/2010/main" val="33432710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dirty="0"/>
              <a:t>Click to edit Master title style</a:t>
            </a:r>
          </a:p>
        </p:txBody>
      </p:sp>
      <p:pic>
        <p:nvPicPr>
          <p:cNvPr id="7" name="Picture 6" descr="A close up of a logo&#10;&#10;Description automatically generated">
            <a:extLst>
              <a:ext uri="{FF2B5EF4-FFF2-40B4-BE49-F238E27FC236}">
                <a16:creationId xmlns:a16="http://schemas.microsoft.com/office/drawing/2014/main" id="{36D75176-226E-C547-0A79-76B8A0792EEF}"/>
              </a:ext>
            </a:extLst>
          </p:cNvPr>
          <p:cNvPicPr>
            <a:picLocks noChangeAspect="1"/>
          </p:cNvPicPr>
          <p:nvPr userDrawn="1"/>
        </p:nvPicPr>
        <p:blipFill rotWithShape="1">
          <a:blip r:embed="rId2"/>
          <a:srcRect l="9300" t="26938" r="9100" b="26062"/>
          <a:stretch/>
        </p:blipFill>
        <p:spPr>
          <a:xfrm>
            <a:off x="9792532" y="6274778"/>
            <a:ext cx="2342433" cy="539678"/>
          </a:xfrm>
          <a:prstGeom prst="rect">
            <a:avLst/>
          </a:prstGeom>
        </p:spPr>
      </p:pic>
    </p:spTree>
    <p:extLst>
      <p:ext uri="{BB962C8B-B14F-4D97-AF65-F5344CB8AC3E}">
        <p14:creationId xmlns:p14="http://schemas.microsoft.com/office/powerpoint/2010/main" val="839062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pic>
        <p:nvPicPr>
          <p:cNvPr id="7" name="Picture 6" descr="A close up of a logo&#10;&#10;Description automatically generated">
            <a:extLst>
              <a:ext uri="{FF2B5EF4-FFF2-40B4-BE49-F238E27FC236}">
                <a16:creationId xmlns:a16="http://schemas.microsoft.com/office/drawing/2014/main" id="{A6DCB91E-D9C9-98EA-9F7E-DA463B6C225D}"/>
              </a:ext>
            </a:extLst>
          </p:cNvPr>
          <p:cNvPicPr>
            <a:picLocks noChangeAspect="1"/>
          </p:cNvPicPr>
          <p:nvPr userDrawn="1"/>
        </p:nvPicPr>
        <p:blipFill rotWithShape="1">
          <a:blip r:embed="rId2"/>
          <a:srcRect l="9300" t="26938" r="9100" b="26062"/>
          <a:stretch/>
        </p:blipFill>
        <p:spPr>
          <a:xfrm>
            <a:off x="9792532" y="6274778"/>
            <a:ext cx="2342433" cy="539678"/>
          </a:xfrm>
          <a:prstGeom prst="rect">
            <a:avLst/>
          </a:prstGeom>
        </p:spPr>
      </p:pic>
    </p:spTree>
    <p:extLst>
      <p:ext uri="{BB962C8B-B14F-4D97-AF65-F5344CB8AC3E}">
        <p14:creationId xmlns:p14="http://schemas.microsoft.com/office/powerpoint/2010/main" val="17577927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pic>
        <p:nvPicPr>
          <p:cNvPr id="7" name="Picture 6" descr="A close up of a logo&#10;&#10;Description automatically generated">
            <a:extLst>
              <a:ext uri="{FF2B5EF4-FFF2-40B4-BE49-F238E27FC236}">
                <a16:creationId xmlns:a16="http://schemas.microsoft.com/office/drawing/2014/main" id="{A53AEF5A-336D-E460-D9C4-FEF854AE3498}"/>
              </a:ext>
            </a:extLst>
          </p:cNvPr>
          <p:cNvPicPr>
            <a:picLocks noChangeAspect="1"/>
          </p:cNvPicPr>
          <p:nvPr userDrawn="1"/>
        </p:nvPicPr>
        <p:blipFill rotWithShape="1">
          <a:blip r:embed="rId2"/>
          <a:srcRect l="9300" t="26938" r="9100" b="26062"/>
          <a:stretch/>
        </p:blipFill>
        <p:spPr>
          <a:xfrm>
            <a:off x="9792532" y="6274778"/>
            <a:ext cx="2342433" cy="539678"/>
          </a:xfrm>
          <a:prstGeom prst="rect">
            <a:avLst/>
          </a:prstGeom>
        </p:spPr>
      </p:pic>
    </p:spTree>
    <p:extLst>
      <p:ext uri="{BB962C8B-B14F-4D97-AF65-F5344CB8AC3E}">
        <p14:creationId xmlns:p14="http://schemas.microsoft.com/office/powerpoint/2010/main" val="15026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7" name="Picture 6" descr="A close up of a logo&#10;&#10;Description automatically generated">
            <a:extLst>
              <a:ext uri="{FF2B5EF4-FFF2-40B4-BE49-F238E27FC236}">
                <a16:creationId xmlns:a16="http://schemas.microsoft.com/office/drawing/2014/main" id="{E078E99A-62FD-D1BC-9E65-0A9ABD43ADAA}"/>
              </a:ext>
            </a:extLst>
          </p:cNvPr>
          <p:cNvPicPr>
            <a:picLocks noChangeAspect="1"/>
          </p:cNvPicPr>
          <p:nvPr userDrawn="1"/>
        </p:nvPicPr>
        <p:blipFill rotWithShape="1">
          <a:blip r:embed="rId2"/>
          <a:srcRect l="9300" t="26938" r="9100" b="26062"/>
          <a:stretch/>
        </p:blipFill>
        <p:spPr>
          <a:xfrm>
            <a:off x="9792532" y="6274778"/>
            <a:ext cx="2342433" cy="539678"/>
          </a:xfrm>
          <a:prstGeom prst="rect">
            <a:avLst/>
          </a:prstGeom>
        </p:spPr>
      </p:pic>
    </p:spTree>
    <p:extLst>
      <p:ext uri="{BB962C8B-B14F-4D97-AF65-F5344CB8AC3E}">
        <p14:creationId xmlns:p14="http://schemas.microsoft.com/office/powerpoint/2010/main" val="34902818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dirty="0"/>
              <a:t>Click to edit Master title style</a:t>
            </a:r>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pic>
        <p:nvPicPr>
          <p:cNvPr id="7" name="Picture 6" descr="A close up of a logo&#10;&#10;Description automatically generated">
            <a:extLst>
              <a:ext uri="{FF2B5EF4-FFF2-40B4-BE49-F238E27FC236}">
                <a16:creationId xmlns:a16="http://schemas.microsoft.com/office/drawing/2014/main" id="{4C3341AE-52EE-6701-8488-CF3ED6CF45EB}"/>
              </a:ext>
            </a:extLst>
          </p:cNvPr>
          <p:cNvPicPr>
            <a:picLocks noChangeAspect="1"/>
          </p:cNvPicPr>
          <p:nvPr userDrawn="1"/>
        </p:nvPicPr>
        <p:blipFill rotWithShape="1">
          <a:blip r:embed="rId2"/>
          <a:srcRect l="9300" t="26938" r="9100" b="26062"/>
          <a:stretch/>
        </p:blipFill>
        <p:spPr>
          <a:xfrm>
            <a:off x="9792532" y="6274778"/>
            <a:ext cx="2342433" cy="539678"/>
          </a:xfrm>
          <a:prstGeom prst="rect">
            <a:avLst/>
          </a:prstGeom>
        </p:spPr>
      </p:pic>
    </p:spTree>
    <p:extLst>
      <p:ext uri="{BB962C8B-B14F-4D97-AF65-F5344CB8AC3E}">
        <p14:creationId xmlns:p14="http://schemas.microsoft.com/office/powerpoint/2010/main" val="30527275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descr="A close up of a logo&#10;&#10;Description automatically generated">
            <a:extLst>
              <a:ext uri="{FF2B5EF4-FFF2-40B4-BE49-F238E27FC236}">
                <a16:creationId xmlns:a16="http://schemas.microsoft.com/office/drawing/2014/main" id="{915EFC2D-C621-3A7D-004B-8A59A1ED08A0}"/>
              </a:ext>
            </a:extLst>
          </p:cNvPr>
          <p:cNvPicPr>
            <a:picLocks noChangeAspect="1"/>
          </p:cNvPicPr>
          <p:nvPr userDrawn="1"/>
        </p:nvPicPr>
        <p:blipFill rotWithShape="1">
          <a:blip r:embed="rId2"/>
          <a:srcRect l="9300" t="26938" r="9100" b="26062"/>
          <a:stretch/>
        </p:blipFill>
        <p:spPr>
          <a:xfrm>
            <a:off x="9792532" y="6274778"/>
            <a:ext cx="2342433" cy="539678"/>
          </a:xfrm>
          <a:prstGeom prst="rect">
            <a:avLst/>
          </a:prstGeom>
        </p:spPr>
      </p:pic>
    </p:spTree>
    <p:extLst>
      <p:ext uri="{BB962C8B-B14F-4D97-AF65-F5344CB8AC3E}">
        <p14:creationId xmlns:p14="http://schemas.microsoft.com/office/powerpoint/2010/main" val="4281940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0" name="Picture 9" descr="A close up of a logo&#10;&#10;Description automatically generated">
            <a:extLst>
              <a:ext uri="{FF2B5EF4-FFF2-40B4-BE49-F238E27FC236}">
                <a16:creationId xmlns:a16="http://schemas.microsoft.com/office/drawing/2014/main" id="{832B88A8-34C8-7122-D783-011FB12061DD}"/>
              </a:ext>
            </a:extLst>
          </p:cNvPr>
          <p:cNvPicPr>
            <a:picLocks noChangeAspect="1"/>
          </p:cNvPicPr>
          <p:nvPr userDrawn="1"/>
        </p:nvPicPr>
        <p:blipFill rotWithShape="1">
          <a:blip r:embed="rId2"/>
          <a:srcRect l="9300" t="26938" r="9100" b="26062"/>
          <a:stretch/>
        </p:blipFill>
        <p:spPr>
          <a:xfrm>
            <a:off x="9792532" y="6274778"/>
            <a:ext cx="2342433" cy="539678"/>
          </a:xfrm>
          <a:prstGeom prst="rect">
            <a:avLst/>
          </a:prstGeom>
        </p:spPr>
      </p:pic>
    </p:spTree>
    <p:extLst>
      <p:ext uri="{BB962C8B-B14F-4D97-AF65-F5344CB8AC3E}">
        <p14:creationId xmlns:p14="http://schemas.microsoft.com/office/powerpoint/2010/main" val="34596612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dirty="0"/>
              <a:t>Click to edit Master title style</a:t>
            </a:r>
          </a:p>
        </p:txBody>
      </p:sp>
      <p:pic>
        <p:nvPicPr>
          <p:cNvPr id="6" name="Picture 5" descr="A close up of a logo&#10;&#10;Description automatically generated">
            <a:extLst>
              <a:ext uri="{FF2B5EF4-FFF2-40B4-BE49-F238E27FC236}">
                <a16:creationId xmlns:a16="http://schemas.microsoft.com/office/drawing/2014/main" id="{5BC0EC98-4F8A-23F3-DC64-B13CDB86E83A}"/>
              </a:ext>
            </a:extLst>
          </p:cNvPr>
          <p:cNvPicPr>
            <a:picLocks noChangeAspect="1"/>
          </p:cNvPicPr>
          <p:nvPr userDrawn="1"/>
        </p:nvPicPr>
        <p:blipFill rotWithShape="1">
          <a:blip r:embed="rId2"/>
          <a:srcRect l="9300" t="26938" r="9100" b="26062"/>
          <a:stretch/>
        </p:blipFill>
        <p:spPr>
          <a:xfrm>
            <a:off x="9792532" y="6274778"/>
            <a:ext cx="2342433" cy="539678"/>
          </a:xfrm>
          <a:prstGeom prst="rect">
            <a:avLst/>
          </a:prstGeom>
        </p:spPr>
      </p:pic>
    </p:spTree>
    <p:extLst>
      <p:ext uri="{BB962C8B-B14F-4D97-AF65-F5344CB8AC3E}">
        <p14:creationId xmlns:p14="http://schemas.microsoft.com/office/powerpoint/2010/main" val="26599446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A close up of a logo&#10;&#10;Description automatically generated">
            <a:extLst>
              <a:ext uri="{FF2B5EF4-FFF2-40B4-BE49-F238E27FC236}">
                <a16:creationId xmlns:a16="http://schemas.microsoft.com/office/drawing/2014/main" id="{71FEEC6B-A9F3-84EE-F741-A151A021F914}"/>
              </a:ext>
            </a:extLst>
          </p:cNvPr>
          <p:cNvPicPr>
            <a:picLocks noChangeAspect="1"/>
          </p:cNvPicPr>
          <p:nvPr userDrawn="1"/>
        </p:nvPicPr>
        <p:blipFill rotWithShape="1">
          <a:blip r:embed="rId2"/>
          <a:srcRect l="9300" t="26938" r="9100" b="26062"/>
          <a:stretch/>
        </p:blipFill>
        <p:spPr>
          <a:xfrm>
            <a:off x="9792532" y="6274778"/>
            <a:ext cx="2342433" cy="539678"/>
          </a:xfrm>
          <a:prstGeom prst="rect">
            <a:avLst/>
          </a:prstGeom>
        </p:spPr>
      </p:pic>
    </p:spTree>
    <p:extLst>
      <p:ext uri="{BB962C8B-B14F-4D97-AF65-F5344CB8AC3E}">
        <p14:creationId xmlns:p14="http://schemas.microsoft.com/office/powerpoint/2010/main" val="28419677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dirty="0"/>
              <a:t>Click to edit Master title style</a:t>
            </a:r>
          </a:p>
        </p:txBody>
      </p:sp>
      <p:sp>
        <p:nvSpPr>
          <p:cNvPr id="3" name="Content Placeholder 2"/>
          <p:cNvSpPr>
            <a:spLocks noGrp="1"/>
          </p:cNvSpPr>
          <p:nvPr>
            <p:ph idx="1"/>
          </p:nvPr>
        </p:nvSpPr>
        <p:spPr>
          <a:xfrm>
            <a:off x="4760461" y="514924"/>
            <a:ext cx="4513541" cy="5526437"/>
          </a:xfrm>
        </p:spPr>
        <p:txBody>
          <a:bodyP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pic>
        <p:nvPicPr>
          <p:cNvPr id="8" name="Picture 7" descr="A close up of a logo&#10;&#10;Description automatically generated">
            <a:extLst>
              <a:ext uri="{FF2B5EF4-FFF2-40B4-BE49-F238E27FC236}">
                <a16:creationId xmlns:a16="http://schemas.microsoft.com/office/drawing/2014/main" id="{229C25D0-6C5B-588F-FF1A-BE1D5E807DED}"/>
              </a:ext>
            </a:extLst>
          </p:cNvPr>
          <p:cNvPicPr>
            <a:picLocks noChangeAspect="1"/>
          </p:cNvPicPr>
          <p:nvPr userDrawn="1"/>
        </p:nvPicPr>
        <p:blipFill rotWithShape="1">
          <a:blip r:embed="rId2"/>
          <a:srcRect l="9300" t="26938" r="9100" b="26062"/>
          <a:stretch/>
        </p:blipFill>
        <p:spPr>
          <a:xfrm>
            <a:off x="9792532" y="6274778"/>
            <a:ext cx="2342433" cy="539678"/>
          </a:xfrm>
          <a:prstGeom prst="rect">
            <a:avLst/>
          </a:prstGeom>
        </p:spPr>
      </p:pic>
    </p:spTree>
    <p:extLst>
      <p:ext uri="{BB962C8B-B14F-4D97-AF65-F5344CB8AC3E}">
        <p14:creationId xmlns:p14="http://schemas.microsoft.com/office/powerpoint/2010/main" val="3027553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8" name="Picture 7" descr="A close up of a logo&#10;&#10;Description automatically generated">
            <a:extLst>
              <a:ext uri="{FF2B5EF4-FFF2-40B4-BE49-F238E27FC236}">
                <a16:creationId xmlns:a16="http://schemas.microsoft.com/office/drawing/2014/main" id="{434ADEFF-F4B0-D174-49F4-5AE6A30B4BE0}"/>
              </a:ext>
            </a:extLst>
          </p:cNvPr>
          <p:cNvPicPr>
            <a:picLocks noChangeAspect="1"/>
          </p:cNvPicPr>
          <p:nvPr userDrawn="1"/>
        </p:nvPicPr>
        <p:blipFill rotWithShape="1">
          <a:blip r:embed="rId2"/>
          <a:srcRect l="9300" t="26938" r="9100" b="26062"/>
          <a:stretch/>
        </p:blipFill>
        <p:spPr>
          <a:xfrm>
            <a:off x="9792532" y="6274778"/>
            <a:ext cx="2342433" cy="539678"/>
          </a:xfrm>
          <a:prstGeom prst="rect">
            <a:avLst/>
          </a:prstGeom>
        </p:spPr>
      </p:pic>
    </p:spTree>
    <p:extLst>
      <p:ext uri="{BB962C8B-B14F-4D97-AF65-F5344CB8AC3E}">
        <p14:creationId xmlns:p14="http://schemas.microsoft.com/office/powerpoint/2010/main" val="948245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dirty="0"/>
              <a:t>Click to edit Master title style</a:t>
            </a:r>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9" name="Picture 8" descr="A close up of a logo&#10;&#10;Description automatically generated">
            <a:extLst>
              <a:ext uri="{FF2B5EF4-FFF2-40B4-BE49-F238E27FC236}">
                <a16:creationId xmlns:a16="http://schemas.microsoft.com/office/drawing/2014/main" id="{4433835D-A9BF-BE83-16F7-9E44B8E66814}"/>
              </a:ext>
            </a:extLst>
          </p:cNvPr>
          <p:cNvPicPr>
            <a:picLocks noChangeAspect="1"/>
          </p:cNvPicPr>
          <p:nvPr userDrawn="1"/>
        </p:nvPicPr>
        <p:blipFill rotWithShape="1">
          <a:blip r:embed="rId16"/>
          <a:srcRect l="9300" t="26938" r="9100" b="26062"/>
          <a:stretch/>
        </p:blipFill>
        <p:spPr>
          <a:xfrm>
            <a:off x="9792532" y="6274778"/>
            <a:ext cx="2342433" cy="539678"/>
          </a:xfrm>
          <a:prstGeom prst="rect">
            <a:avLst/>
          </a:prstGeom>
        </p:spPr>
      </p:pic>
    </p:spTree>
    <p:extLst>
      <p:ext uri="{BB962C8B-B14F-4D97-AF65-F5344CB8AC3E}">
        <p14:creationId xmlns:p14="http://schemas.microsoft.com/office/powerpoint/2010/main" val="379292624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image" Target="../media/image7.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oup of children raising their hands&#10;&#10;Description automatically generated">
            <a:extLst>
              <a:ext uri="{FF2B5EF4-FFF2-40B4-BE49-F238E27FC236}">
                <a16:creationId xmlns:a16="http://schemas.microsoft.com/office/drawing/2014/main" id="{4C1BBFBA-137B-E0FE-97BB-2CDB5B3A1B12}"/>
              </a:ext>
            </a:extLst>
          </p:cNvPr>
          <p:cNvPicPr>
            <a:picLocks noChangeAspect="1"/>
          </p:cNvPicPr>
          <p:nvPr/>
        </p:nvPicPr>
        <p:blipFill rotWithShape="1">
          <a:blip r:embed="rId2">
            <a:extLst>
              <a:ext uri="{28A0092B-C50C-407E-A947-70E740481C1C}">
                <a14:useLocalDpi xmlns:a14="http://schemas.microsoft.com/office/drawing/2010/main" val="0"/>
              </a:ext>
            </a:extLst>
          </a:blip>
          <a:srcRect t="20465" b="34535"/>
          <a:stretch/>
        </p:blipFill>
        <p:spPr>
          <a:xfrm>
            <a:off x="0" y="3200400"/>
            <a:ext cx="12192000" cy="3657600"/>
          </a:xfrm>
          <a:prstGeom prst="rect">
            <a:avLst/>
          </a:prstGeom>
        </p:spPr>
      </p:pic>
      <p:sp>
        <p:nvSpPr>
          <p:cNvPr id="2" name="Title 1">
            <a:extLst>
              <a:ext uri="{FF2B5EF4-FFF2-40B4-BE49-F238E27FC236}">
                <a16:creationId xmlns:a16="http://schemas.microsoft.com/office/drawing/2014/main" id="{1DB63075-82F2-DCEB-1127-AEEBCEC356CF}"/>
              </a:ext>
            </a:extLst>
          </p:cNvPr>
          <p:cNvSpPr>
            <a:spLocks noGrp="1"/>
          </p:cNvSpPr>
          <p:nvPr>
            <p:ph type="ctrTitle"/>
          </p:nvPr>
        </p:nvSpPr>
        <p:spPr>
          <a:xfrm>
            <a:off x="852479" y="156093"/>
            <a:ext cx="10145488" cy="2206787"/>
          </a:xfrm>
        </p:spPr>
        <p:txBody>
          <a:bodyPr anchor="t">
            <a:noAutofit/>
          </a:bodyPr>
          <a:lstStyle/>
          <a:p>
            <a:pPr algn="l"/>
            <a:r>
              <a:rPr lang="en-US" sz="7200" b="1" dirty="0">
                <a:solidFill>
                  <a:srgbClr val="21819F"/>
                </a:solidFill>
              </a:rPr>
              <a:t>Toolbox II:</a:t>
            </a:r>
            <a:br>
              <a:rPr lang="en-US" sz="7200" b="1" dirty="0">
                <a:solidFill>
                  <a:srgbClr val="21819F"/>
                </a:solidFill>
              </a:rPr>
            </a:br>
            <a:r>
              <a:rPr lang="en-US" sz="7200" b="1" dirty="0">
                <a:solidFill>
                  <a:srgbClr val="21819F"/>
                </a:solidFill>
              </a:rPr>
              <a:t>On Track Map</a:t>
            </a:r>
          </a:p>
        </p:txBody>
      </p:sp>
      <p:sp>
        <p:nvSpPr>
          <p:cNvPr id="3" name="Subtitle 2">
            <a:extLst>
              <a:ext uri="{FF2B5EF4-FFF2-40B4-BE49-F238E27FC236}">
                <a16:creationId xmlns:a16="http://schemas.microsoft.com/office/drawing/2014/main" id="{A00CF443-6FE3-709B-2938-C71E8FDC083A}"/>
              </a:ext>
            </a:extLst>
          </p:cNvPr>
          <p:cNvSpPr>
            <a:spLocks noGrp="1"/>
          </p:cNvSpPr>
          <p:nvPr>
            <p:ph type="subTitle" idx="4294967295"/>
          </p:nvPr>
        </p:nvSpPr>
        <p:spPr>
          <a:xfrm>
            <a:off x="852479" y="2472270"/>
            <a:ext cx="9263978" cy="618740"/>
          </a:xfrm>
        </p:spPr>
        <p:txBody>
          <a:bodyPr>
            <a:normAutofit/>
          </a:bodyPr>
          <a:lstStyle/>
          <a:p>
            <a:pPr marL="0" indent="0">
              <a:buNone/>
            </a:pPr>
            <a:r>
              <a:rPr lang="en-US" sz="2800" b="1" dirty="0">
                <a:solidFill>
                  <a:srgbClr val="F3AE48"/>
                </a:solidFill>
                <a:latin typeface="AvenirNext LT Pro Regular" panose="020B0504020202020204" pitchFamily="34" charset="0"/>
              </a:rPr>
              <a:t>A home + church discipleship plan for spiritual growth</a:t>
            </a:r>
          </a:p>
        </p:txBody>
      </p:sp>
      <p:pic>
        <p:nvPicPr>
          <p:cNvPr id="5" name="Picture 4" descr="A close up of a logo&#10;&#10;Description automatically generated">
            <a:extLst>
              <a:ext uri="{FF2B5EF4-FFF2-40B4-BE49-F238E27FC236}">
                <a16:creationId xmlns:a16="http://schemas.microsoft.com/office/drawing/2014/main" id="{8E1E6A38-A1AF-2A10-D736-EE1BBABD28DE}"/>
              </a:ext>
            </a:extLst>
          </p:cNvPr>
          <p:cNvPicPr>
            <a:picLocks noChangeAspect="1"/>
          </p:cNvPicPr>
          <p:nvPr/>
        </p:nvPicPr>
        <p:blipFill rotWithShape="1">
          <a:blip r:embed="rId3"/>
          <a:srcRect l="9300" t="26938" r="9100" b="26062"/>
          <a:stretch/>
        </p:blipFill>
        <p:spPr>
          <a:xfrm>
            <a:off x="9826751" y="6317256"/>
            <a:ext cx="2342433" cy="539678"/>
          </a:xfrm>
          <a:prstGeom prst="rect">
            <a:avLst/>
          </a:prstGeom>
        </p:spPr>
      </p:pic>
      <p:pic>
        <p:nvPicPr>
          <p:cNvPr id="7" name="Picture 6" descr="A close up of a sign&#10;&#10;Description automatically generated">
            <a:extLst>
              <a:ext uri="{FF2B5EF4-FFF2-40B4-BE49-F238E27FC236}">
                <a16:creationId xmlns:a16="http://schemas.microsoft.com/office/drawing/2014/main" id="{0B0D7EF5-21D1-9CE0-3A89-08A42DBEE9C7}"/>
              </a:ext>
            </a:extLst>
          </p:cNvPr>
          <p:cNvPicPr>
            <a:picLocks noChangeAspect="1"/>
          </p:cNvPicPr>
          <p:nvPr/>
        </p:nvPicPr>
        <p:blipFill rotWithShape="1">
          <a:blip r:embed="rId4"/>
          <a:srcRect t="23608" b="20218"/>
          <a:stretch/>
        </p:blipFill>
        <p:spPr>
          <a:xfrm>
            <a:off x="7127284" y="72014"/>
            <a:ext cx="5041900" cy="841828"/>
          </a:xfrm>
          <a:prstGeom prst="rect">
            <a:avLst/>
          </a:prstGeom>
        </p:spPr>
      </p:pic>
      <p:sp>
        <p:nvSpPr>
          <p:cNvPr id="8" name="Subtitle 2">
            <a:extLst>
              <a:ext uri="{FF2B5EF4-FFF2-40B4-BE49-F238E27FC236}">
                <a16:creationId xmlns:a16="http://schemas.microsoft.com/office/drawing/2014/main" id="{B5E23F1F-A37E-F578-6615-5FDC73D23085}"/>
              </a:ext>
            </a:extLst>
          </p:cNvPr>
          <p:cNvSpPr txBox="1">
            <a:spLocks/>
          </p:cNvSpPr>
          <p:nvPr/>
        </p:nvSpPr>
        <p:spPr>
          <a:xfrm>
            <a:off x="10997967" y="2663643"/>
            <a:ext cx="1171217" cy="618740"/>
          </a:xfrm>
          <a:prstGeom prst="rect">
            <a:avLst/>
          </a:prstGeom>
        </p:spPr>
        <p:txBody>
          <a:bodyPr vert="horz" lIns="91440" tIns="45720" rIns="91440" bIns="45720" rtlCol="0">
            <a:normAutofit fontScale="70000" lnSpcReduction="200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Font typeface="Wingdings 3" charset="2"/>
              <a:buNone/>
            </a:pPr>
            <a:r>
              <a:rPr lang="en-US" sz="2800" b="1" dirty="0">
                <a:solidFill>
                  <a:srgbClr val="F3AE48"/>
                </a:solidFill>
                <a:latin typeface="AvenirNext LT Pro Regular" panose="020B0504020202020204" pitchFamily="34" charset="0"/>
              </a:rPr>
              <a:t>Leader Training</a:t>
            </a:r>
          </a:p>
        </p:txBody>
      </p:sp>
    </p:spTree>
    <p:extLst>
      <p:ext uri="{BB962C8B-B14F-4D97-AF65-F5344CB8AC3E}">
        <p14:creationId xmlns:p14="http://schemas.microsoft.com/office/powerpoint/2010/main" val="27120330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Woman and child playing with blocks">
            <a:extLst>
              <a:ext uri="{FF2B5EF4-FFF2-40B4-BE49-F238E27FC236}">
                <a16:creationId xmlns:a16="http://schemas.microsoft.com/office/drawing/2014/main" id="{DE50BEA3-4645-E246-9137-45738DF0DD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24306" y="1608030"/>
            <a:ext cx="7363046" cy="4908697"/>
          </a:xfrm>
          <a:prstGeom prst="rect">
            <a:avLst/>
          </a:prstGeom>
        </p:spPr>
      </p:pic>
      <p:sp>
        <p:nvSpPr>
          <p:cNvPr id="2" name="Title 1">
            <a:extLst>
              <a:ext uri="{FF2B5EF4-FFF2-40B4-BE49-F238E27FC236}">
                <a16:creationId xmlns:a16="http://schemas.microsoft.com/office/drawing/2014/main" id="{275A47B5-F761-18F3-A5D2-D3D70A536241}"/>
              </a:ext>
            </a:extLst>
          </p:cNvPr>
          <p:cNvSpPr txBox="1">
            <a:spLocks/>
          </p:cNvSpPr>
          <p:nvPr/>
        </p:nvSpPr>
        <p:spPr>
          <a:xfrm>
            <a:off x="361121" y="573501"/>
            <a:ext cx="10742307" cy="1325563"/>
          </a:xfrm>
          <a:prstGeom prst="rect">
            <a:avLst/>
          </a:prstGeom>
        </p:spPr>
        <p:txBody>
          <a:bodyPr vert="horz" lIns="91440" tIns="45720" rIns="91440" bIns="45720" rtlCol="0" anchor="t">
            <a:normAutofit fontScale="925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5400" dirty="0">
                <a:solidFill>
                  <a:srgbClr val="21819F"/>
                </a:solidFill>
              </a:rPr>
              <a:t>Moving from </a:t>
            </a:r>
            <a:r>
              <a:rPr lang="en-US" sz="5400" dirty="0">
                <a:solidFill>
                  <a:schemeClr val="tx1"/>
                </a:solidFill>
              </a:rPr>
              <a:t>CONCRETE</a:t>
            </a:r>
            <a:r>
              <a:rPr lang="en-US" sz="5400" dirty="0"/>
              <a:t> </a:t>
            </a:r>
            <a:r>
              <a:rPr lang="en-US" sz="5400" dirty="0">
                <a:solidFill>
                  <a:srgbClr val="21819F"/>
                </a:solidFill>
              </a:rPr>
              <a:t>to</a:t>
            </a:r>
            <a:r>
              <a:rPr lang="en-US" sz="5400" dirty="0"/>
              <a:t> </a:t>
            </a:r>
            <a:r>
              <a:rPr lang="en-US" sz="5400" dirty="0">
                <a:solidFill>
                  <a:schemeClr val="tx1"/>
                </a:solidFill>
              </a:rPr>
              <a:t>ABSTRACT</a:t>
            </a:r>
          </a:p>
        </p:txBody>
      </p:sp>
    </p:spTree>
    <p:extLst>
      <p:ext uri="{BB962C8B-B14F-4D97-AF65-F5344CB8AC3E}">
        <p14:creationId xmlns:p14="http://schemas.microsoft.com/office/powerpoint/2010/main" val="41584977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D1C45-B36D-509C-C3D5-535E6A48E6B2}"/>
              </a:ext>
            </a:extLst>
          </p:cNvPr>
          <p:cNvSpPr>
            <a:spLocks noGrp="1"/>
          </p:cNvSpPr>
          <p:nvPr>
            <p:ph type="title"/>
          </p:nvPr>
        </p:nvSpPr>
        <p:spPr>
          <a:xfrm>
            <a:off x="5061098" y="678786"/>
            <a:ext cx="6292702" cy="1325563"/>
          </a:xfrm>
        </p:spPr>
        <p:txBody>
          <a:bodyPr>
            <a:normAutofit/>
          </a:bodyPr>
          <a:lstStyle/>
          <a:p>
            <a:r>
              <a:rPr lang="en-US" sz="5000" dirty="0">
                <a:solidFill>
                  <a:srgbClr val="21819F"/>
                </a:solidFill>
              </a:rPr>
              <a:t>Basic Theology</a:t>
            </a:r>
          </a:p>
        </p:txBody>
      </p:sp>
      <p:sp>
        <p:nvSpPr>
          <p:cNvPr id="3" name="TextBox 2">
            <a:extLst>
              <a:ext uri="{FF2B5EF4-FFF2-40B4-BE49-F238E27FC236}">
                <a16:creationId xmlns:a16="http://schemas.microsoft.com/office/drawing/2014/main" id="{28BBE534-E32E-0526-8441-EFA692BDBE58}"/>
              </a:ext>
            </a:extLst>
          </p:cNvPr>
          <p:cNvSpPr txBox="1"/>
          <p:nvPr/>
        </p:nvSpPr>
        <p:spPr>
          <a:xfrm>
            <a:off x="5061098" y="2004349"/>
            <a:ext cx="5548845" cy="2862322"/>
          </a:xfrm>
          <a:prstGeom prst="rect">
            <a:avLst/>
          </a:prstGeom>
          <a:noFill/>
        </p:spPr>
        <p:txBody>
          <a:bodyPr wrap="square" rtlCol="0">
            <a:spAutoFit/>
          </a:bodyPr>
          <a:lstStyle/>
          <a:p>
            <a:pPr marL="457200" indent="-457200">
              <a:buAutoNum type="arabicPeriod"/>
            </a:pPr>
            <a:r>
              <a:rPr lang="en-US" sz="3600" dirty="0"/>
              <a:t>Where Do I Find Truth?</a:t>
            </a:r>
          </a:p>
          <a:p>
            <a:pPr marL="457200" indent="-457200">
              <a:buAutoNum type="arabicPeriod"/>
            </a:pPr>
            <a:r>
              <a:rPr lang="en-US" sz="3600" dirty="0"/>
              <a:t>Who is God?</a:t>
            </a:r>
          </a:p>
          <a:p>
            <a:pPr marL="457200" indent="-457200">
              <a:buAutoNum type="arabicPeriod"/>
            </a:pPr>
            <a:r>
              <a:rPr lang="en-US" sz="3600" dirty="0"/>
              <a:t>Who Am I?</a:t>
            </a:r>
          </a:p>
          <a:p>
            <a:pPr marL="457200" indent="-457200">
              <a:buAutoNum type="arabicPeriod"/>
            </a:pPr>
            <a:r>
              <a:rPr lang="en-US" sz="3600" dirty="0"/>
              <a:t>How Can I Know God Personally?</a:t>
            </a:r>
          </a:p>
        </p:txBody>
      </p:sp>
      <p:pic>
        <p:nvPicPr>
          <p:cNvPr id="6" name="Picture 5">
            <a:extLst>
              <a:ext uri="{FF2B5EF4-FFF2-40B4-BE49-F238E27FC236}">
                <a16:creationId xmlns:a16="http://schemas.microsoft.com/office/drawing/2014/main" id="{A4EA4094-CDA4-3136-2678-84B30927FC73}"/>
              </a:ext>
            </a:extLst>
          </p:cNvPr>
          <p:cNvPicPr>
            <a:picLocks noChangeAspect="1"/>
          </p:cNvPicPr>
          <p:nvPr/>
        </p:nvPicPr>
        <p:blipFill rotWithShape="1">
          <a:blip r:embed="rId2"/>
          <a:srcRect l="45366" t="25348" r="26365" b="8683"/>
          <a:stretch/>
        </p:blipFill>
        <p:spPr>
          <a:xfrm>
            <a:off x="572386" y="144095"/>
            <a:ext cx="4222898" cy="6569809"/>
          </a:xfrm>
          <a:prstGeom prst="rect">
            <a:avLst/>
          </a:prstGeom>
          <a:ln w="28575">
            <a:solidFill>
              <a:schemeClr val="tx1"/>
            </a:solidFill>
          </a:ln>
        </p:spPr>
      </p:pic>
    </p:spTree>
    <p:extLst>
      <p:ext uri="{BB962C8B-B14F-4D97-AF65-F5344CB8AC3E}">
        <p14:creationId xmlns:p14="http://schemas.microsoft.com/office/powerpoint/2010/main" val="34076759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D1C45-B36D-509C-C3D5-535E6A48E6B2}"/>
              </a:ext>
            </a:extLst>
          </p:cNvPr>
          <p:cNvSpPr>
            <a:spLocks noGrp="1"/>
          </p:cNvSpPr>
          <p:nvPr>
            <p:ph type="title"/>
          </p:nvPr>
        </p:nvSpPr>
        <p:spPr>
          <a:xfrm>
            <a:off x="5061098" y="678786"/>
            <a:ext cx="6292702" cy="1325563"/>
          </a:xfrm>
        </p:spPr>
        <p:txBody>
          <a:bodyPr>
            <a:normAutofit/>
          </a:bodyPr>
          <a:lstStyle/>
          <a:p>
            <a:r>
              <a:rPr lang="en-US" sz="5000" dirty="0">
                <a:solidFill>
                  <a:srgbClr val="21819F"/>
                </a:solidFill>
              </a:rPr>
              <a:t>Christian Living</a:t>
            </a:r>
          </a:p>
        </p:txBody>
      </p:sp>
      <p:sp>
        <p:nvSpPr>
          <p:cNvPr id="3" name="TextBox 2">
            <a:extLst>
              <a:ext uri="{FF2B5EF4-FFF2-40B4-BE49-F238E27FC236}">
                <a16:creationId xmlns:a16="http://schemas.microsoft.com/office/drawing/2014/main" id="{28BBE534-E32E-0526-8441-EFA692BDBE58}"/>
              </a:ext>
            </a:extLst>
          </p:cNvPr>
          <p:cNvSpPr txBox="1"/>
          <p:nvPr/>
        </p:nvSpPr>
        <p:spPr>
          <a:xfrm>
            <a:off x="5252484" y="2004349"/>
            <a:ext cx="6367130" cy="2308324"/>
          </a:xfrm>
          <a:prstGeom prst="rect">
            <a:avLst/>
          </a:prstGeom>
          <a:noFill/>
        </p:spPr>
        <p:txBody>
          <a:bodyPr wrap="square" rtlCol="0">
            <a:spAutoFit/>
          </a:bodyPr>
          <a:lstStyle/>
          <a:p>
            <a:pPr marL="457200" indent="-457200">
              <a:buAutoNum type="arabicPeriod"/>
            </a:pPr>
            <a:r>
              <a:rPr lang="en-US" sz="3600" dirty="0"/>
              <a:t>The Church</a:t>
            </a:r>
          </a:p>
          <a:p>
            <a:pPr marL="457200" indent="-457200">
              <a:buAutoNum type="arabicPeriod"/>
            </a:pPr>
            <a:r>
              <a:rPr lang="en-US" sz="3600" dirty="0"/>
              <a:t>Prayer and Worship</a:t>
            </a:r>
          </a:p>
          <a:p>
            <a:pPr marL="457200" indent="-457200">
              <a:buAutoNum type="arabicPeriod"/>
            </a:pPr>
            <a:r>
              <a:rPr lang="en-US" sz="3600" dirty="0"/>
              <a:t>Evangelism</a:t>
            </a:r>
          </a:p>
          <a:p>
            <a:pPr marL="457200" indent="-457200">
              <a:buAutoNum type="arabicPeriod"/>
            </a:pPr>
            <a:r>
              <a:rPr lang="en-US" sz="3600" dirty="0"/>
              <a:t>Daily Living</a:t>
            </a:r>
          </a:p>
        </p:txBody>
      </p:sp>
      <p:pic>
        <p:nvPicPr>
          <p:cNvPr id="5" name="Picture 4">
            <a:extLst>
              <a:ext uri="{FF2B5EF4-FFF2-40B4-BE49-F238E27FC236}">
                <a16:creationId xmlns:a16="http://schemas.microsoft.com/office/drawing/2014/main" id="{9B11A7DC-07EE-797E-094E-ACA1344CB781}"/>
              </a:ext>
            </a:extLst>
          </p:cNvPr>
          <p:cNvPicPr>
            <a:picLocks noChangeAspect="1"/>
          </p:cNvPicPr>
          <p:nvPr/>
        </p:nvPicPr>
        <p:blipFill rotWithShape="1">
          <a:blip r:embed="rId2"/>
          <a:srcRect l="45315" t="22171" r="26468" b="11860"/>
          <a:stretch/>
        </p:blipFill>
        <p:spPr>
          <a:xfrm>
            <a:off x="572386" y="138079"/>
            <a:ext cx="4222898" cy="6581841"/>
          </a:xfrm>
          <a:prstGeom prst="rect">
            <a:avLst/>
          </a:prstGeom>
          <a:ln w="28575">
            <a:solidFill>
              <a:schemeClr val="tx1"/>
            </a:solidFill>
          </a:ln>
        </p:spPr>
      </p:pic>
    </p:spTree>
    <p:extLst>
      <p:ext uri="{BB962C8B-B14F-4D97-AF65-F5344CB8AC3E}">
        <p14:creationId xmlns:p14="http://schemas.microsoft.com/office/powerpoint/2010/main" val="25775531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E9E1B75-E23B-BB69-3D52-1D569389A682}"/>
              </a:ext>
            </a:extLst>
          </p:cNvPr>
          <p:cNvSpPr>
            <a:spLocks noGrp="1"/>
          </p:cNvSpPr>
          <p:nvPr>
            <p:ph idx="1"/>
          </p:nvPr>
        </p:nvSpPr>
        <p:spPr>
          <a:xfrm>
            <a:off x="361121" y="1780761"/>
            <a:ext cx="5746056" cy="4351338"/>
          </a:xfrm>
        </p:spPr>
        <p:txBody>
          <a:bodyPr>
            <a:noAutofit/>
          </a:bodyPr>
          <a:lstStyle/>
          <a:p>
            <a:pPr marL="514350" indent="-514350">
              <a:buClr>
                <a:schemeClr val="tx1"/>
              </a:buClr>
              <a:buSzPct val="100000"/>
              <a:buAutoNum type="arabicPeriod"/>
            </a:pPr>
            <a:r>
              <a:rPr lang="en-US" sz="2800" dirty="0"/>
              <a:t>Woven into the weekly lessons</a:t>
            </a:r>
          </a:p>
          <a:p>
            <a:pPr marL="514350" indent="-514350">
              <a:buClr>
                <a:schemeClr val="tx1"/>
              </a:buClr>
              <a:buSzPct val="100000"/>
              <a:buAutoNum type="arabicPeriod"/>
            </a:pPr>
            <a:r>
              <a:rPr lang="en-US" sz="2800" dirty="0"/>
              <a:t>In the On Track Map review questions</a:t>
            </a:r>
          </a:p>
          <a:p>
            <a:pPr marL="514350" indent="-514350">
              <a:buClr>
                <a:schemeClr val="tx1"/>
              </a:buClr>
              <a:buSzPct val="100000"/>
              <a:buAutoNum type="arabicPeriod"/>
            </a:pPr>
            <a:r>
              <a:rPr lang="en-US" sz="2800" dirty="0"/>
              <a:t>In Tracker’s Treasures and </a:t>
            </a:r>
            <a:br>
              <a:rPr lang="en-US" sz="2800" dirty="0"/>
            </a:br>
            <a:r>
              <a:rPr lang="en-US" sz="2800" dirty="0"/>
              <a:t>Tracker Jr.</a:t>
            </a:r>
          </a:p>
          <a:p>
            <a:pPr marL="514350" indent="-514350">
              <a:buClr>
                <a:schemeClr val="tx1"/>
              </a:buClr>
              <a:buSzPct val="100000"/>
              <a:buAutoNum type="arabicPeriod"/>
            </a:pPr>
            <a:r>
              <a:rPr lang="en-US" sz="2800" dirty="0"/>
              <a:t>In the topical Get on Track lessons</a:t>
            </a:r>
          </a:p>
          <a:p>
            <a:pPr marL="514350" indent="-514350">
              <a:buClr>
                <a:schemeClr val="tx1"/>
              </a:buClr>
              <a:buSzPct val="100000"/>
              <a:buAutoNum type="arabicPeriod"/>
            </a:pPr>
            <a:r>
              <a:rPr lang="en-US" sz="2800" dirty="0"/>
              <a:t>In our Leaders’ Training</a:t>
            </a:r>
          </a:p>
        </p:txBody>
      </p:sp>
      <p:pic>
        <p:nvPicPr>
          <p:cNvPr id="7" name="Picture 6" descr="A group of children looking at a globe&#10;&#10;Description automatically generated with medium confidence">
            <a:extLst>
              <a:ext uri="{FF2B5EF4-FFF2-40B4-BE49-F238E27FC236}">
                <a16:creationId xmlns:a16="http://schemas.microsoft.com/office/drawing/2014/main" id="{293E5481-FD82-C4C3-C89F-D16B5B0A149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84823" y="1780761"/>
            <a:ext cx="5746056" cy="3834867"/>
          </a:xfrm>
          <a:prstGeom prst="rect">
            <a:avLst/>
          </a:prstGeom>
        </p:spPr>
      </p:pic>
      <p:sp>
        <p:nvSpPr>
          <p:cNvPr id="4" name="Title 1">
            <a:extLst>
              <a:ext uri="{FF2B5EF4-FFF2-40B4-BE49-F238E27FC236}">
                <a16:creationId xmlns:a16="http://schemas.microsoft.com/office/drawing/2014/main" id="{5B215C04-BC83-0B0F-600E-5F0F8C250E2F}"/>
              </a:ext>
            </a:extLst>
          </p:cNvPr>
          <p:cNvSpPr txBox="1">
            <a:spLocks/>
          </p:cNvSpPr>
          <p:nvPr/>
        </p:nvSpPr>
        <p:spPr>
          <a:xfrm>
            <a:off x="361121" y="573501"/>
            <a:ext cx="10742307" cy="1325563"/>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en-US" sz="5400" dirty="0">
              <a:solidFill>
                <a:schemeClr val="accent1">
                  <a:lumMod val="50000"/>
                </a:schemeClr>
              </a:solidFill>
            </a:endParaRPr>
          </a:p>
        </p:txBody>
      </p:sp>
      <p:sp>
        <p:nvSpPr>
          <p:cNvPr id="8" name="Title 1">
            <a:extLst>
              <a:ext uri="{FF2B5EF4-FFF2-40B4-BE49-F238E27FC236}">
                <a16:creationId xmlns:a16="http://schemas.microsoft.com/office/drawing/2014/main" id="{E1855FAB-46D2-B6BF-CBF2-9EAF511309AE}"/>
              </a:ext>
            </a:extLst>
          </p:cNvPr>
          <p:cNvSpPr txBox="1">
            <a:spLocks/>
          </p:cNvSpPr>
          <p:nvPr/>
        </p:nvSpPr>
        <p:spPr>
          <a:xfrm>
            <a:off x="513521" y="725901"/>
            <a:ext cx="10742307" cy="1325563"/>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5400" dirty="0">
                <a:solidFill>
                  <a:srgbClr val="21819F"/>
                </a:solidFill>
              </a:rPr>
              <a:t>Where is this in Discovery Land?</a:t>
            </a:r>
          </a:p>
        </p:txBody>
      </p:sp>
    </p:spTree>
    <p:extLst>
      <p:ext uri="{BB962C8B-B14F-4D97-AF65-F5344CB8AC3E}">
        <p14:creationId xmlns:p14="http://schemas.microsoft.com/office/powerpoint/2010/main" val="10307183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8BBE534-E32E-0526-8441-EFA692BDBE58}"/>
              </a:ext>
            </a:extLst>
          </p:cNvPr>
          <p:cNvSpPr txBox="1"/>
          <p:nvPr/>
        </p:nvSpPr>
        <p:spPr>
          <a:xfrm>
            <a:off x="513521" y="1791120"/>
            <a:ext cx="8756337" cy="4832092"/>
          </a:xfrm>
          <a:prstGeom prst="rect">
            <a:avLst/>
          </a:prstGeom>
          <a:noFill/>
        </p:spPr>
        <p:txBody>
          <a:bodyPr wrap="square" rtlCol="0">
            <a:spAutoFit/>
          </a:bodyPr>
          <a:lstStyle/>
          <a:p>
            <a:pPr marL="342900" indent="-342900">
              <a:buFont typeface="Arial" panose="020B0604020202020204" pitchFamily="34" charset="0"/>
              <a:buChar char="•"/>
            </a:pPr>
            <a:r>
              <a:rPr lang="en-US" sz="2800" b="1" dirty="0"/>
              <a:t>Pastors </a:t>
            </a:r>
            <a:r>
              <a:rPr lang="en-US" sz="2800" b="1"/>
              <a:t>and directors</a:t>
            </a:r>
            <a:r>
              <a:rPr lang="en-US" sz="2800" b="1" dirty="0"/>
              <a:t>:</a:t>
            </a:r>
          </a:p>
          <a:p>
            <a:pPr marL="800100" lvl="1" indent="-342900">
              <a:buFont typeface="Arial" panose="020B0604020202020204" pitchFamily="34" charset="0"/>
              <a:buChar char="•"/>
            </a:pPr>
            <a:r>
              <a:rPr lang="en-US" sz="2800" dirty="0"/>
              <a:t>Read it!</a:t>
            </a:r>
          </a:p>
          <a:p>
            <a:pPr marL="800100" lvl="1" indent="-342900">
              <a:buFont typeface="Arial" panose="020B0604020202020204" pitchFamily="34" charset="0"/>
              <a:buChar char="•"/>
            </a:pPr>
            <a:r>
              <a:rPr lang="en-US" sz="2800" dirty="0"/>
              <a:t>Share it!</a:t>
            </a:r>
          </a:p>
          <a:p>
            <a:pPr marL="800100" lvl="1" indent="-342900">
              <a:buFont typeface="Arial" panose="020B0604020202020204" pitchFamily="34" charset="0"/>
              <a:buChar char="•"/>
            </a:pPr>
            <a:r>
              <a:rPr lang="en-US" sz="2800" dirty="0"/>
              <a:t>Own it!</a:t>
            </a:r>
          </a:p>
          <a:p>
            <a:pPr marL="800100" lvl="1" indent="-342900">
              <a:buFont typeface="Arial" panose="020B0604020202020204" pitchFamily="34" charset="0"/>
              <a:buChar char="•"/>
            </a:pPr>
            <a:r>
              <a:rPr lang="en-US" sz="2800" dirty="0"/>
              <a:t>Use it!</a:t>
            </a:r>
          </a:p>
          <a:p>
            <a:pPr lvl="1"/>
            <a:endParaRPr lang="en-US" sz="2800" dirty="0"/>
          </a:p>
          <a:p>
            <a:pPr marL="342900" indent="-342900">
              <a:buFont typeface="Arial" panose="020B0604020202020204" pitchFamily="34" charset="0"/>
              <a:buChar char="•"/>
            </a:pPr>
            <a:r>
              <a:rPr lang="en-US" sz="2800" b="1" dirty="0"/>
              <a:t>Teachers and other leaders:</a:t>
            </a:r>
          </a:p>
          <a:p>
            <a:pPr marL="800100" lvl="1" indent="-342900">
              <a:buFont typeface="Arial" panose="020B0604020202020204" pitchFamily="34" charset="0"/>
              <a:buChar char="•"/>
            </a:pPr>
            <a:r>
              <a:rPr lang="en-US" sz="2800" dirty="0"/>
              <a:t>Review it!</a:t>
            </a:r>
          </a:p>
          <a:p>
            <a:pPr marL="800100" lvl="1" indent="-342900">
              <a:buFont typeface="Arial" panose="020B0604020202020204" pitchFamily="34" charset="0"/>
              <a:buChar char="•"/>
            </a:pPr>
            <a:r>
              <a:rPr lang="en-US" sz="2800" dirty="0"/>
              <a:t>Know your age group.</a:t>
            </a:r>
          </a:p>
          <a:p>
            <a:pPr marL="342900" indent="-342900">
              <a:buFont typeface="Arial" panose="020B0604020202020204" pitchFamily="34" charset="0"/>
              <a:buChar char="•"/>
            </a:pPr>
            <a:endParaRPr lang="en-US" sz="2800" dirty="0"/>
          </a:p>
          <a:p>
            <a:r>
              <a:rPr lang="en-US" sz="2800" i="1" dirty="0">
                <a:solidFill>
                  <a:srgbClr val="21819F"/>
                </a:solidFill>
              </a:rPr>
              <a:t>Additional training available to equip parents!</a:t>
            </a:r>
          </a:p>
        </p:txBody>
      </p:sp>
      <p:pic>
        <p:nvPicPr>
          <p:cNvPr id="10" name="Graphic 9" descr="Cube with solid fill">
            <a:extLst>
              <a:ext uri="{FF2B5EF4-FFF2-40B4-BE49-F238E27FC236}">
                <a16:creationId xmlns:a16="http://schemas.microsoft.com/office/drawing/2014/main" id="{546BC675-9520-6FDF-5139-71546BC8C02C}"/>
              </a:ext>
            </a:extLst>
          </p:cNvPr>
          <p:cNvPicPr>
            <a:picLocks noChangeAspect="1"/>
          </p:cNvPicPr>
          <p:nvPr/>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7498" t="6932" r="7096" b="7334"/>
          <a:stretch/>
        </p:blipFill>
        <p:spPr>
          <a:xfrm>
            <a:off x="5884674" y="1791120"/>
            <a:ext cx="3788229" cy="3802743"/>
          </a:xfrm>
          <a:prstGeom prst="rect">
            <a:avLst/>
          </a:prstGeom>
        </p:spPr>
      </p:pic>
      <p:sp>
        <p:nvSpPr>
          <p:cNvPr id="4" name="Title 1">
            <a:extLst>
              <a:ext uri="{FF2B5EF4-FFF2-40B4-BE49-F238E27FC236}">
                <a16:creationId xmlns:a16="http://schemas.microsoft.com/office/drawing/2014/main" id="{A5F2ADA0-241B-FA8B-AC63-0A94ABEBBF21}"/>
              </a:ext>
            </a:extLst>
          </p:cNvPr>
          <p:cNvSpPr txBox="1">
            <a:spLocks/>
          </p:cNvSpPr>
          <p:nvPr/>
        </p:nvSpPr>
        <p:spPr>
          <a:xfrm>
            <a:off x="513521" y="725901"/>
            <a:ext cx="10742307" cy="1325563"/>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800" dirty="0">
                <a:solidFill>
                  <a:srgbClr val="21819F"/>
                </a:solidFill>
              </a:rPr>
              <a:t>Bringing this Tool to Life for Kids</a:t>
            </a:r>
          </a:p>
        </p:txBody>
      </p:sp>
    </p:spTree>
    <p:extLst>
      <p:ext uri="{BB962C8B-B14F-4D97-AF65-F5344CB8AC3E}">
        <p14:creationId xmlns:p14="http://schemas.microsoft.com/office/powerpoint/2010/main" val="17215169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FA70FC4-FD30-EC7E-0D6B-79231DA50D44}"/>
              </a:ext>
            </a:extLst>
          </p:cNvPr>
          <p:cNvSpPr>
            <a:spLocks noGrp="1"/>
          </p:cNvSpPr>
          <p:nvPr>
            <p:ph idx="1"/>
          </p:nvPr>
        </p:nvSpPr>
        <p:spPr>
          <a:xfrm>
            <a:off x="513521" y="2051464"/>
            <a:ext cx="8596668" cy="3880773"/>
          </a:xfrm>
        </p:spPr>
        <p:txBody>
          <a:bodyPr>
            <a:normAutofit/>
          </a:bodyPr>
          <a:lstStyle/>
          <a:p>
            <a:pPr>
              <a:buClr>
                <a:schemeClr val="tx1"/>
              </a:buClr>
              <a:buSzPct val="100000"/>
              <a:buFont typeface="Arial" panose="020B0604020202020204" pitchFamily="34" charset="0"/>
              <a:buChar char="•"/>
            </a:pPr>
            <a:r>
              <a:rPr lang="en-US" sz="3600" dirty="0"/>
              <a:t>What about children who start late?</a:t>
            </a:r>
          </a:p>
          <a:p>
            <a:pPr>
              <a:buClr>
                <a:schemeClr val="tx1"/>
              </a:buClr>
              <a:buSzPct val="100000"/>
              <a:buFont typeface="Arial" panose="020B0604020202020204" pitchFamily="34" charset="0"/>
              <a:buChar char="•"/>
            </a:pPr>
            <a:r>
              <a:rPr lang="en-US" sz="3600" dirty="0"/>
              <a:t>What about children whose parents/guardians aren’t believers?</a:t>
            </a:r>
          </a:p>
        </p:txBody>
      </p:sp>
      <p:sp>
        <p:nvSpPr>
          <p:cNvPr id="4" name="Title 1">
            <a:extLst>
              <a:ext uri="{FF2B5EF4-FFF2-40B4-BE49-F238E27FC236}">
                <a16:creationId xmlns:a16="http://schemas.microsoft.com/office/drawing/2014/main" id="{5B234346-DD93-1340-E903-FE12A43E8F66}"/>
              </a:ext>
            </a:extLst>
          </p:cNvPr>
          <p:cNvSpPr txBox="1">
            <a:spLocks/>
          </p:cNvSpPr>
          <p:nvPr/>
        </p:nvSpPr>
        <p:spPr>
          <a:xfrm>
            <a:off x="513521" y="5023014"/>
            <a:ext cx="9379818"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solidFill>
                  <a:srgbClr val="21819F"/>
                </a:solidFill>
              </a:rPr>
              <a:t>… anything else you’re wondering?</a:t>
            </a:r>
          </a:p>
        </p:txBody>
      </p:sp>
      <p:sp>
        <p:nvSpPr>
          <p:cNvPr id="5" name="Title 1">
            <a:extLst>
              <a:ext uri="{FF2B5EF4-FFF2-40B4-BE49-F238E27FC236}">
                <a16:creationId xmlns:a16="http://schemas.microsoft.com/office/drawing/2014/main" id="{3AD3795C-7E70-2A6F-F2F5-7303D42798C4}"/>
              </a:ext>
            </a:extLst>
          </p:cNvPr>
          <p:cNvSpPr txBox="1">
            <a:spLocks/>
          </p:cNvSpPr>
          <p:nvPr/>
        </p:nvSpPr>
        <p:spPr>
          <a:xfrm>
            <a:off x="513521" y="725901"/>
            <a:ext cx="10742307" cy="1325563"/>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5400" dirty="0">
                <a:solidFill>
                  <a:srgbClr val="21819F"/>
                </a:solidFill>
              </a:rPr>
              <a:t>Common Questions</a:t>
            </a:r>
          </a:p>
        </p:txBody>
      </p:sp>
    </p:spTree>
    <p:extLst>
      <p:ext uri="{BB962C8B-B14F-4D97-AF65-F5344CB8AC3E}">
        <p14:creationId xmlns:p14="http://schemas.microsoft.com/office/powerpoint/2010/main" val="19500164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79042E-80E3-BAC0-7A01-6A2D734E93E8}"/>
              </a:ext>
            </a:extLst>
          </p:cNvPr>
          <p:cNvSpPr>
            <a:spLocks noGrp="1"/>
          </p:cNvSpPr>
          <p:nvPr>
            <p:ph type="title"/>
          </p:nvPr>
        </p:nvSpPr>
        <p:spPr>
          <a:xfrm>
            <a:off x="-235858" y="1147702"/>
            <a:ext cx="10515600" cy="3894940"/>
          </a:xfrm>
        </p:spPr>
        <p:txBody>
          <a:bodyPr anchor="ctr">
            <a:normAutofit fontScale="90000"/>
          </a:bodyPr>
          <a:lstStyle/>
          <a:p>
            <a:pPr algn="ctr"/>
            <a:r>
              <a:rPr lang="en-US" sz="11100" b="1" dirty="0">
                <a:solidFill>
                  <a:srgbClr val="F3AE48"/>
                </a:solidFill>
              </a:rPr>
              <a:t>DISCUSS!</a:t>
            </a:r>
            <a:br>
              <a:rPr lang="en-US" sz="10000" dirty="0">
                <a:solidFill>
                  <a:srgbClr val="F3AE48"/>
                </a:solidFill>
              </a:rPr>
            </a:br>
            <a:br>
              <a:rPr lang="en-US" dirty="0"/>
            </a:br>
            <a:r>
              <a:rPr lang="en-US" sz="5600" dirty="0">
                <a:solidFill>
                  <a:srgbClr val="21819F"/>
                </a:solidFill>
              </a:rPr>
              <a:t>What are some spiritual goals you </a:t>
            </a:r>
            <a:br>
              <a:rPr lang="en-US" sz="5600" dirty="0">
                <a:solidFill>
                  <a:srgbClr val="21819F"/>
                </a:solidFill>
              </a:rPr>
            </a:br>
            <a:r>
              <a:rPr lang="en-US" sz="5600" dirty="0">
                <a:solidFill>
                  <a:srgbClr val="21819F"/>
                </a:solidFill>
              </a:rPr>
              <a:t>have for the kids in your ministry?</a:t>
            </a:r>
          </a:p>
        </p:txBody>
      </p:sp>
    </p:spTree>
    <p:extLst>
      <p:ext uri="{BB962C8B-B14F-4D97-AF65-F5344CB8AC3E}">
        <p14:creationId xmlns:p14="http://schemas.microsoft.com/office/powerpoint/2010/main" val="36438958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D1C45-B36D-509C-C3D5-535E6A48E6B2}"/>
              </a:ext>
            </a:extLst>
          </p:cNvPr>
          <p:cNvSpPr>
            <a:spLocks noGrp="1"/>
          </p:cNvSpPr>
          <p:nvPr>
            <p:ph type="title"/>
          </p:nvPr>
        </p:nvSpPr>
        <p:spPr>
          <a:xfrm>
            <a:off x="4079865" y="360340"/>
            <a:ext cx="6921964" cy="1325563"/>
          </a:xfrm>
        </p:spPr>
        <p:txBody>
          <a:bodyPr>
            <a:noAutofit/>
          </a:bodyPr>
          <a:lstStyle/>
          <a:p>
            <a:r>
              <a:rPr lang="en-US" sz="5000" dirty="0">
                <a:solidFill>
                  <a:srgbClr val="21819F"/>
                </a:solidFill>
              </a:rPr>
              <a:t>What is the </a:t>
            </a:r>
            <a:br>
              <a:rPr lang="en-US" sz="5000" dirty="0">
                <a:solidFill>
                  <a:srgbClr val="21819F"/>
                </a:solidFill>
              </a:rPr>
            </a:br>
            <a:r>
              <a:rPr lang="en-US" sz="5000" dirty="0">
                <a:solidFill>
                  <a:srgbClr val="21819F"/>
                </a:solidFill>
              </a:rPr>
              <a:t>On Track Map?</a:t>
            </a:r>
          </a:p>
        </p:txBody>
      </p:sp>
      <p:sp>
        <p:nvSpPr>
          <p:cNvPr id="3" name="TextBox 2">
            <a:extLst>
              <a:ext uri="{FF2B5EF4-FFF2-40B4-BE49-F238E27FC236}">
                <a16:creationId xmlns:a16="http://schemas.microsoft.com/office/drawing/2014/main" id="{28BBE534-E32E-0526-8441-EFA692BDBE58}"/>
              </a:ext>
            </a:extLst>
          </p:cNvPr>
          <p:cNvSpPr txBox="1"/>
          <p:nvPr/>
        </p:nvSpPr>
        <p:spPr>
          <a:xfrm>
            <a:off x="4079865" y="1964353"/>
            <a:ext cx="6065622" cy="4893647"/>
          </a:xfrm>
          <a:prstGeom prst="rect">
            <a:avLst/>
          </a:prstGeom>
          <a:noFill/>
        </p:spPr>
        <p:txBody>
          <a:bodyPr wrap="square" rtlCol="0">
            <a:spAutoFit/>
          </a:bodyPr>
          <a:lstStyle/>
          <a:p>
            <a:r>
              <a:rPr lang="en-US" sz="2400" dirty="0"/>
              <a:t>It’s a tool designed to help us think about and work toward specific spiritual targets for kids.</a:t>
            </a:r>
          </a:p>
          <a:p>
            <a:endParaRPr lang="en-US" sz="2400" dirty="0"/>
          </a:p>
          <a:p>
            <a:r>
              <a:rPr lang="en-US" sz="2400" dirty="0"/>
              <a:t>It’s for the </a:t>
            </a:r>
            <a:r>
              <a:rPr lang="en-US" sz="2400" b="1" dirty="0"/>
              <a:t>church</a:t>
            </a:r>
            <a:r>
              <a:rPr lang="en-US" sz="2400" dirty="0"/>
              <a:t> and </a:t>
            </a:r>
            <a:r>
              <a:rPr lang="en-US" sz="2400" b="1" dirty="0"/>
              <a:t>home</a:t>
            </a:r>
            <a:r>
              <a:rPr lang="en-US" sz="2400" dirty="0"/>
              <a:t>.</a:t>
            </a:r>
          </a:p>
          <a:p>
            <a:endParaRPr lang="en-US" sz="2400" dirty="0"/>
          </a:p>
          <a:p>
            <a:r>
              <a:rPr lang="en-US" sz="2400" dirty="0"/>
              <a:t>It helps answer the question, “What are our discipleship goals or ‘targets’ for our kids?”</a:t>
            </a:r>
          </a:p>
          <a:p>
            <a:endParaRPr lang="en-US" sz="2400" dirty="0"/>
          </a:p>
          <a:p>
            <a:r>
              <a:rPr lang="en-US" sz="2400" dirty="0"/>
              <a:t>These goals/targets are categorized by </a:t>
            </a:r>
            <a:r>
              <a:rPr lang="en-US" sz="2400" b="1" dirty="0"/>
              <a:t>topic</a:t>
            </a:r>
            <a:r>
              <a:rPr lang="en-US" sz="2400" dirty="0"/>
              <a:t> and </a:t>
            </a:r>
            <a:r>
              <a:rPr lang="en-US" sz="2400" b="1" dirty="0"/>
              <a:t>age group</a:t>
            </a:r>
            <a:r>
              <a:rPr lang="en-US" sz="2400" dirty="0"/>
              <a:t>.</a:t>
            </a:r>
          </a:p>
          <a:p>
            <a:endParaRPr lang="en-US" sz="2400" dirty="0"/>
          </a:p>
        </p:txBody>
      </p:sp>
      <p:pic>
        <p:nvPicPr>
          <p:cNvPr id="5" name="Picture 4">
            <a:extLst>
              <a:ext uri="{FF2B5EF4-FFF2-40B4-BE49-F238E27FC236}">
                <a16:creationId xmlns:a16="http://schemas.microsoft.com/office/drawing/2014/main" id="{16C9B897-9FD4-21C5-EDDE-203B565492C8}"/>
              </a:ext>
            </a:extLst>
          </p:cNvPr>
          <p:cNvPicPr>
            <a:picLocks noChangeAspect="1"/>
          </p:cNvPicPr>
          <p:nvPr/>
        </p:nvPicPr>
        <p:blipFill rotWithShape="1">
          <a:blip r:embed="rId3"/>
          <a:srcRect l="44733" t="18317" r="26071" b="14369"/>
          <a:stretch/>
        </p:blipFill>
        <p:spPr>
          <a:xfrm>
            <a:off x="424206" y="766662"/>
            <a:ext cx="3464247" cy="5324676"/>
          </a:xfrm>
          <a:prstGeom prst="rect">
            <a:avLst/>
          </a:prstGeom>
          <a:ln w="28575">
            <a:solidFill>
              <a:schemeClr val="tx1"/>
            </a:solidFill>
          </a:ln>
        </p:spPr>
      </p:pic>
    </p:spTree>
    <p:extLst>
      <p:ext uri="{BB962C8B-B14F-4D97-AF65-F5344CB8AC3E}">
        <p14:creationId xmlns:p14="http://schemas.microsoft.com/office/powerpoint/2010/main" val="26988247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8BBE534-E32E-0526-8441-EFA692BDBE58}"/>
              </a:ext>
            </a:extLst>
          </p:cNvPr>
          <p:cNvSpPr txBox="1"/>
          <p:nvPr/>
        </p:nvSpPr>
        <p:spPr>
          <a:xfrm>
            <a:off x="646476" y="1370206"/>
            <a:ext cx="7031666" cy="2246769"/>
          </a:xfrm>
          <a:prstGeom prst="rect">
            <a:avLst/>
          </a:prstGeom>
          <a:noFill/>
        </p:spPr>
        <p:txBody>
          <a:bodyPr wrap="square" lIns="91440" tIns="45720" rIns="91440" bIns="45720" rtlCol="0" anchor="t">
            <a:spAutoFit/>
          </a:bodyPr>
          <a:lstStyle/>
          <a:p>
            <a:pPr marL="342900" indent="-342900">
              <a:buFont typeface="Arial" panose="020B0604020202020204" pitchFamily="34" charset="0"/>
              <a:buChar char="•"/>
            </a:pPr>
            <a:r>
              <a:rPr lang="en-US" sz="2800" dirty="0"/>
              <a:t>Senior pastors</a:t>
            </a:r>
          </a:p>
          <a:p>
            <a:pPr marL="342900" indent="-342900">
              <a:buFont typeface="Arial" panose="020B0604020202020204" pitchFamily="34" charset="0"/>
              <a:buChar char="•"/>
            </a:pPr>
            <a:r>
              <a:rPr lang="en-US" sz="2800" dirty="0"/>
              <a:t>Children's Pastors and Children's Ministry Directors</a:t>
            </a:r>
          </a:p>
          <a:p>
            <a:pPr marL="342900" indent="-342900">
              <a:buFont typeface="Arial" panose="020B0604020202020204" pitchFamily="34" charset="0"/>
              <a:buChar char="•"/>
            </a:pPr>
            <a:r>
              <a:rPr lang="en-US" sz="2800" dirty="0"/>
              <a:t>Teachers and other volunteers</a:t>
            </a:r>
          </a:p>
          <a:p>
            <a:pPr marL="342900" indent="-342900">
              <a:buFont typeface="Arial" panose="020B0604020202020204" pitchFamily="34" charset="0"/>
              <a:buChar char="•"/>
            </a:pPr>
            <a:r>
              <a:rPr lang="en-US" sz="2800" dirty="0"/>
              <a:t>Parents</a:t>
            </a:r>
          </a:p>
        </p:txBody>
      </p:sp>
      <p:pic>
        <p:nvPicPr>
          <p:cNvPr id="10" name="Graphic 9" descr="Cube with solid fill">
            <a:extLst>
              <a:ext uri="{FF2B5EF4-FFF2-40B4-BE49-F238E27FC236}">
                <a16:creationId xmlns:a16="http://schemas.microsoft.com/office/drawing/2014/main" id="{546BC675-9520-6FDF-5139-71546BC8C02C}"/>
              </a:ext>
            </a:extLst>
          </p:cNvPr>
          <p:cNvPicPr>
            <a:picLocks noChangeAspect="1"/>
          </p:cNvPicPr>
          <p:nvPr/>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6311" t="8237" r="6934" b="7578"/>
          <a:stretch/>
        </p:blipFill>
        <p:spPr>
          <a:xfrm>
            <a:off x="8736420" y="789529"/>
            <a:ext cx="2809104" cy="2725846"/>
          </a:xfrm>
          <a:prstGeom prst="rect">
            <a:avLst/>
          </a:prstGeom>
        </p:spPr>
      </p:pic>
      <p:pic>
        <p:nvPicPr>
          <p:cNvPr id="12" name="Picture 11" descr="A group of people posing for a photo&#10;&#10;Description automatically generated">
            <a:extLst>
              <a:ext uri="{FF2B5EF4-FFF2-40B4-BE49-F238E27FC236}">
                <a16:creationId xmlns:a16="http://schemas.microsoft.com/office/drawing/2014/main" id="{398CB865-4401-9C48-4783-DCDB27BA26C2}"/>
              </a:ext>
            </a:extLst>
          </p:cNvPr>
          <p:cNvPicPr>
            <a:picLocks noChangeAspect="1"/>
          </p:cNvPicPr>
          <p:nvPr/>
        </p:nvPicPr>
        <p:blipFill rotWithShape="1">
          <a:blip r:embed="rId4">
            <a:extLst>
              <a:ext uri="{28A0092B-C50C-407E-A947-70E740481C1C}">
                <a14:useLocalDpi xmlns:a14="http://schemas.microsoft.com/office/drawing/2010/main" val="0"/>
              </a:ext>
            </a:extLst>
          </a:blip>
          <a:srcRect t="7057" b="51819"/>
          <a:stretch/>
        </p:blipFill>
        <p:spPr>
          <a:xfrm>
            <a:off x="0" y="3731403"/>
            <a:ext cx="12192000" cy="3342625"/>
          </a:xfrm>
          <a:prstGeom prst="rect">
            <a:avLst/>
          </a:prstGeom>
        </p:spPr>
      </p:pic>
      <p:sp>
        <p:nvSpPr>
          <p:cNvPr id="4" name="Title 1">
            <a:extLst>
              <a:ext uri="{FF2B5EF4-FFF2-40B4-BE49-F238E27FC236}">
                <a16:creationId xmlns:a16="http://schemas.microsoft.com/office/drawing/2014/main" id="{A1582282-B1DD-3D04-C349-2D225C990A1E}"/>
              </a:ext>
            </a:extLst>
          </p:cNvPr>
          <p:cNvSpPr txBox="1">
            <a:spLocks/>
          </p:cNvSpPr>
          <p:nvPr/>
        </p:nvSpPr>
        <p:spPr>
          <a:xfrm>
            <a:off x="361122" y="573501"/>
            <a:ext cx="8782878" cy="1325563"/>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5000" dirty="0">
                <a:solidFill>
                  <a:srgbClr val="21819F"/>
                </a:solidFill>
              </a:rPr>
              <a:t>Who is the On Track Map for?</a:t>
            </a:r>
          </a:p>
        </p:txBody>
      </p:sp>
    </p:spTree>
    <p:extLst>
      <p:ext uri="{BB962C8B-B14F-4D97-AF65-F5344CB8AC3E}">
        <p14:creationId xmlns:p14="http://schemas.microsoft.com/office/powerpoint/2010/main" val="30958282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79042E-80E3-BAC0-7A01-6A2D734E93E8}"/>
              </a:ext>
            </a:extLst>
          </p:cNvPr>
          <p:cNvSpPr>
            <a:spLocks noGrp="1"/>
          </p:cNvSpPr>
          <p:nvPr>
            <p:ph type="title"/>
          </p:nvPr>
        </p:nvSpPr>
        <p:spPr>
          <a:xfrm>
            <a:off x="172436" y="1899064"/>
            <a:ext cx="9996546" cy="3733135"/>
          </a:xfrm>
        </p:spPr>
        <p:txBody>
          <a:bodyPr anchor="ctr">
            <a:noAutofit/>
          </a:bodyPr>
          <a:lstStyle/>
          <a:p>
            <a:pPr algn="ctr"/>
            <a:r>
              <a:rPr lang="en-US" sz="5000" dirty="0">
                <a:solidFill>
                  <a:srgbClr val="21819F"/>
                </a:solidFill>
              </a:rPr>
              <a:t>To help children become </a:t>
            </a:r>
            <a:br>
              <a:rPr lang="en-US" sz="5000" dirty="0">
                <a:solidFill>
                  <a:srgbClr val="21819F"/>
                </a:solidFill>
              </a:rPr>
            </a:br>
            <a:r>
              <a:rPr lang="en-US" sz="5000" dirty="0">
                <a:solidFill>
                  <a:srgbClr val="21819F"/>
                </a:solidFill>
              </a:rPr>
              <a:t>followers (disciples) of Jesus </a:t>
            </a:r>
            <a:br>
              <a:rPr lang="en-US" sz="5000" dirty="0">
                <a:solidFill>
                  <a:srgbClr val="21819F"/>
                </a:solidFill>
              </a:rPr>
            </a:br>
            <a:r>
              <a:rPr lang="en-US" sz="5000" dirty="0">
                <a:solidFill>
                  <a:srgbClr val="21819F"/>
                </a:solidFill>
              </a:rPr>
              <a:t>in </a:t>
            </a:r>
            <a:r>
              <a:rPr lang="en-US" sz="5000" dirty="0">
                <a:solidFill>
                  <a:srgbClr val="F3AE48"/>
                </a:solidFill>
              </a:rPr>
              <a:t>words</a:t>
            </a:r>
            <a:r>
              <a:rPr lang="en-US" sz="5000" dirty="0">
                <a:solidFill>
                  <a:srgbClr val="21819F"/>
                </a:solidFill>
              </a:rPr>
              <a:t> and </a:t>
            </a:r>
            <a:r>
              <a:rPr lang="en-US" sz="5000" dirty="0">
                <a:solidFill>
                  <a:srgbClr val="F3AE48"/>
                </a:solidFill>
              </a:rPr>
              <a:t>actions</a:t>
            </a:r>
            <a:r>
              <a:rPr lang="en-US" sz="5000" dirty="0">
                <a:solidFill>
                  <a:srgbClr val="21819F"/>
                </a:solidFill>
              </a:rPr>
              <a:t>.</a:t>
            </a:r>
          </a:p>
        </p:txBody>
      </p:sp>
      <p:sp>
        <p:nvSpPr>
          <p:cNvPr id="4" name="Title 1">
            <a:extLst>
              <a:ext uri="{FF2B5EF4-FFF2-40B4-BE49-F238E27FC236}">
                <a16:creationId xmlns:a16="http://schemas.microsoft.com/office/drawing/2014/main" id="{A65706FA-24D3-88A8-08A5-EF5ECD874B8B}"/>
              </a:ext>
            </a:extLst>
          </p:cNvPr>
          <p:cNvSpPr txBox="1">
            <a:spLocks/>
          </p:cNvSpPr>
          <p:nvPr/>
        </p:nvSpPr>
        <p:spPr>
          <a:xfrm>
            <a:off x="361122" y="573501"/>
            <a:ext cx="8782878" cy="1325563"/>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5000" dirty="0">
                <a:solidFill>
                  <a:srgbClr val="21819F"/>
                </a:solidFill>
              </a:rPr>
              <a:t>What is the end goal?</a:t>
            </a:r>
          </a:p>
        </p:txBody>
      </p:sp>
    </p:spTree>
    <p:extLst>
      <p:ext uri="{BB962C8B-B14F-4D97-AF65-F5344CB8AC3E}">
        <p14:creationId xmlns:p14="http://schemas.microsoft.com/office/powerpoint/2010/main" val="30558147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57FCBF-6B23-EFC3-4A17-78EC96C3D863}"/>
              </a:ext>
            </a:extLst>
          </p:cNvPr>
          <p:cNvSpPr>
            <a:spLocks noGrp="1"/>
          </p:cNvSpPr>
          <p:nvPr>
            <p:ph type="title"/>
          </p:nvPr>
        </p:nvSpPr>
        <p:spPr>
          <a:xfrm>
            <a:off x="361122" y="573501"/>
            <a:ext cx="6533073" cy="1325563"/>
          </a:xfrm>
        </p:spPr>
        <p:txBody>
          <a:bodyPr>
            <a:normAutofit/>
          </a:bodyPr>
          <a:lstStyle/>
          <a:p>
            <a:r>
              <a:rPr lang="en-US" sz="5000" dirty="0">
                <a:solidFill>
                  <a:srgbClr val="21819F"/>
                </a:solidFill>
              </a:rPr>
              <a:t>Biblical Worldview</a:t>
            </a:r>
          </a:p>
        </p:txBody>
      </p:sp>
      <p:sp>
        <p:nvSpPr>
          <p:cNvPr id="3" name="Content Placeholder 2">
            <a:extLst>
              <a:ext uri="{FF2B5EF4-FFF2-40B4-BE49-F238E27FC236}">
                <a16:creationId xmlns:a16="http://schemas.microsoft.com/office/drawing/2014/main" id="{6862B828-E707-2CDE-A5A8-A132D1F551C6}"/>
              </a:ext>
            </a:extLst>
          </p:cNvPr>
          <p:cNvSpPr>
            <a:spLocks noGrp="1"/>
          </p:cNvSpPr>
          <p:nvPr>
            <p:ph idx="1"/>
          </p:nvPr>
        </p:nvSpPr>
        <p:spPr>
          <a:xfrm>
            <a:off x="361122" y="1725690"/>
            <a:ext cx="6533072" cy="4351338"/>
          </a:xfrm>
        </p:spPr>
        <p:txBody>
          <a:bodyPr>
            <a:normAutofit lnSpcReduction="10000"/>
          </a:bodyPr>
          <a:lstStyle/>
          <a:p>
            <a:pPr marL="0" indent="0">
              <a:buNone/>
            </a:pPr>
            <a:r>
              <a:rPr lang="en-US" sz="3600" dirty="0"/>
              <a:t>“To live a Christ-like life knowing and thinking about the one true God which will result in doing and feeling right based on God’s standards, which can be found only in the absolute truth of the Bible.”</a:t>
            </a:r>
          </a:p>
        </p:txBody>
      </p:sp>
      <p:pic>
        <p:nvPicPr>
          <p:cNvPr id="7" name="Picture 6" descr="Diagram&#10;&#10;Description automatically generated">
            <a:extLst>
              <a:ext uri="{FF2B5EF4-FFF2-40B4-BE49-F238E27FC236}">
                <a16:creationId xmlns:a16="http://schemas.microsoft.com/office/drawing/2014/main" id="{D0B65B6B-4376-DE72-A08F-B9A290EBC8A7}"/>
              </a:ext>
            </a:extLst>
          </p:cNvPr>
          <p:cNvPicPr>
            <a:picLocks noChangeAspect="1"/>
          </p:cNvPicPr>
          <p:nvPr/>
        </p:nvPicPr>
        <p:blipFill rotWithShape="1">
          <a:blip r:embed="rId3">
            <a:extLst>
              <a:ext uri="{28A0092B-C50C-407E-A947-70E740481C1C}">
                <a14:useLocalDpi xmlns:a14="http://schemas.microsoft.com/office/drawing/2010/main" val="0"/>
              </a:ext>
            </a:extLst>
          </a:blip>
          <a:srcRect l="1921" t="2628" r="18081" b="12083"/>
          <a:stretch/>
        </p:blipFill>
        <p:spPr>
          <a:xfrm>
            <a:off x="7153490" y="227957"/>
            <a:ext cx="4238171" cy="5849071"/>
          </a:xfrm>
          <a:prstGeom prst="rect">
            <a:avLst/>
          </a:prstGeom>
        </p:spPr>
      </p:pic>
    </p:spTree>
    <p:extLst>
      <p:ext uri="{BB962C8B-B14F-4D97-AF65-F5344CB8AC3E}">
        <p14:creationId xmlns:p14="http://schemas.microsoft.com/office/powerpoint/2010/main" val="24857731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Route (Two Pins With A Path) with solid fill">
            <a:extLst>
              <a:ext uri="{FF2B5EF4-FFF2-40B4-BE49-F238E27FC236}">
                <a16:creationId xmlns:a16="http://schemas.microsoft.com/office/drawing/2014/main" id="{9EA1A004-D62F-BDAF-BC0D-7A5F7D7999F2}"/>
              </a:ext>
            </a:extLst>
          </p:cNvPr>
          <p:cNvPicPr>
            <a:picLocks noGrp="1" noChangeAspect="1"/>
          </p:cNvPicPr>
          <p:nvPr>
            <p:ph idx="1"/>
          </p:nvPr>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7240" t="5689" r="7067" b="6174"/>
          <a:stretch/>
        </p:blipFill>
        <p:spPr>
          <a:xfrm>
            <a:off x="361122" y="1899064"/>
            <a:ext cx="3643086" cy="3746993"/>
          </a:xfrm>
        </p:spPr>
      </p:pic>
      <p:sp>
        <p:nvSpPr>
          <p:cNvPr id="6" name="TextBox 5">
            <a:extLst>
              <a:ext uri="{FF2B5EF4-FFF2-40B4-BE49-F238E27FC236}">
                <a16:creationId xmlns:a16="http://schemas.microsoft.com/office/drawing/2014/main" id="{049C827A-D3AE-9AEC-4437-5CCBE1705AF9}"/>
              </a:ext>
            </a:extLst>
          </p:cNvPr>
          <p:cNvSpPr txBox="1"/>
          <p:nvPr/>
        </p:nvSpPr>
        <p:spPr>
          <a:xfrm>
            <a:off x="4360675" y="1511320"/>
            <a:ext cx="5919368" cy="4524315"/>
          </a:xfrm>
          <a:prstGeom prst="rect">
            <a:avLst/>
          </a:prstGeom>
          <a:noFill/>
        </p:spPr>
        <p:txBody>
          <a:bodyPr wrap="square" lIns="91440" tIns="45720" rIns="91440" bIns="45720" rtlCol="0" anchor="t">
            <a:spAutoFit/>
          </a:bodyPr>
          <a:lstStyle/>
          <a:p>
            <a:r>
              <a:rPr lang="en-US" sz="3600" dirty="0"/>
              <a:t>The On Track Map helps parents and leaders understand the general progression of things our children should be learning. These things are milestones in a child’s spiritual development.</a:t>
            </a:r>
          </a:p>
        </p:txBody>
      </p:sp>
      <p:sp>
        <p:nvSpPr>
          <p:cNvPr id="3" name="Title 1">
            <a:extLst>
              <a:ext uri="{FF2B5EF4-FFF2-40B4-BE49-F238E27FC236}">
                <a16:creationId xmlns:a16="http://schemas.microsoft.com/office/drawing/2014/main" id="{6F0D543A-90DF-7621-1CA4-A7D1D30E2B7D}"/>
              </a:ext>
            </a:extLst>
          </p:cNvPr>
          <p:cNvSpPr txBox="1">
            <a:spLocks/>
          </p:cNvSpPr>
          <p:nvPr/>
        </p:nvSpPr>
        <p:spPr>
          <a:xfrm>
            <a:off x="361122" y="573501"/>
            <a:ext cx="8782878" cy="1325563"/>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5000" dirty="0">
                <a:solidFill>
                  <a:srgbClr val="21819F"/>
                </a:solidFill>
              </a:rPr>
              <a:t>Spiritual Milestones</a:t>
            </a:r>
          </a:p>
        </p:txBody>
      </p:sp>
    </p:spTree>
    <p:extLst>
      <p:ext uri="{BB962C8B-B14F-4D97-AF65-F5344CB8AC3E}">
        <p14:creationId xmlns:p14="http://schemas.microsoft.com/office/powerpoint/2010/main" val="21887705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Woman and child playing with blocks">
            <a:extLst>
              <a:ext uri="{FF2B5EF4-FFF2-40B4-BE49-F238E27FC236}">
                <a16:creationId xmlns:a16="http://schemas.microsoft.com/office/drawing/2014/main" id="{DE50BEA3-4645-E246-9137-45738DF0DD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24306" y="1608030"/>
            <a:ext cx="7363046" cy="4908697"/>
          </a:xfrm>
          <a:prstGeom prst="rect">
            <a:avLst/>
          </a:prstGeom>
        </p:spPr>
      </p:pic>
      <p:sp>
        <p:nvSpPr>
          <p:cNvPr id="4" name="Title 1">
            <a:extLst>
              <a:ext uri="{FF2B5EF4-FFF2-40B4-BE49-F238E27FC236}">
                <a16:creationId xmlns:a16="http://schemas.microsoft.com/office/drawing/2014/main" id="{682E0145-00C4-8B2C-806A-18AE2A04EB2D}"/>
              </a:ext>
            </a:extLst>
          </p:cNvPr>
          <p:cNvSpPr txBox="1">
            <a:spLocks/>
          </p:cNvSpPr>
          <p:nvPr/>
        </p:nvSpPr>
        <p:spPr>
          <a:xfrm>
            <a:off x="361121" y="573501"/>
            <a:ext cx="10742307" cy="1325563"/>
          </a:xfrm>
          <a:prstGeom prst="rect">
            <a:avLst/>
          </a:prstGeom>
        </p:spPr>
        <p:txBody>
          <a:bodyPr vert="horz" lIns="91440" tIns="45720" rIns="91440" bIns="45720" rtlCol="0" anchor="t">
            <a:normAutofit fontScale="925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5400" dirty="0">
                <a:solidFill>
                  <a:srgbClr val="21819F"/>
                </a:solidFill>
              </a:rPr>
              <a:t>Moving from </a:t>
            </a:r>
            <a:r>
              <a:rPr lang="en-US" sz="5400" dirty="0">
                <a:solidFill>
                  <a:schemeClr val="tx1"/>
                </a:solidFill>
              </a:rPr>
              <a:t>CONCRETE</a:t>
            </a:r>
            <a:r>
              <a:rPr lang="en-US" sz="5400" dirty="0"/>
              <a:t> </a:t>
            </a:r>
            <a:r>
              <a:rPr lang="en-US" sz="5400" dirty="0">
                <a:solidFill>
                  <a:srgbClr val="21819F"/>
                </a:solidFill>
              </a:rPr>
              <a:t>to</a:t>
            </a:r>
            <a:r>
              <a:rPr lang="en-US" sz="5400" dirty="0"/>
              <a:t> </a:t>
            </a:r>
            <a:r>
              <a:rPr lang="en-US" sz="5400" dirty="0">
                <a:solidFill>
                  <a:schemeClr val="tx1"/>
                </a:solidFill>
              </a:rPr>
              <a:t>ABSTRACT</a:t>
            </a:r>
          </a:p>
        </p:txBody>
      </p:sp>
    </p:spTree>
    <p:extLst>
      <p:ext uri="{BB962C8B-B14F-4D97-AF65-F5344CB8AC3E}">
        <p14:creationId xmlns:p14="http://schemas.microsoft.com/office/powerpoint/2010/main" val="10630442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561ECA-3C52-90AC-60D0-74EA20E99351}"/>
              </a:ext>
            </a:extLst>
          </p:cNvPr>
          <p:cNvSpPr>
            <a:spLocks noGrp="1"/>
          </p:cNvSpPr>
          <p:nvPr>
            <p:ph type="title"/>
          </p:nvPr>
        </p:nvSpPr>
        <p:spPr>
          <a:xfrm>
            <a:off x="462518" y="1236282"/>
            <a:ext cx="4994853" cy="741121"/>
          </a:xfrm>
        </p:spPr>
        <p:txBody>
          <a:bodyPr anchor="ctr">
            <a:normAutofit/>
          </a:bodyPr>
          <a:lstStyle/>
          <a:p>
            <a:pPr algn="ctr"/>
            <a:r>
              <a:rPr lang="en-US" dirty="0">
                <a:solidFill>
                  <a:srgbClr val="F3AE48"/>
                </a:solidFill>
              </a:rPr>
              <a:t>CONCRETE</a:t>
            </a:r>
            <a:endParaRPr lang="en-US" dirty="0">
              <a:solidFill>
                <a:srgbClr val="21819F"/>
              </a:solidFill>
            </a:endParaRPr>
          </a:p>
        </p:txBody>
      </p:sp>
      <p:sp>
        <p:nvSpPr>
          <p:cNvPr id="3" name="TextBox 2">
            <a:extLst>
              <a:ext uri="{FF2B5EF4-FFF2-40B4-BE49-F238E27FC236}">
                <a16:creationId xmlns:a16="http://schemas.microsoft.com/office/drawing/2014/main" id="{C0870007-35E2-79FA-AA3D-626E2ED7FEFB}"/>
              </a:ext>
            </a:extLst>
          </p:cNvPr>
          <p:cNvSpPr txBox="1"/>
          <p:nvPr/>
        </p:nvSpPr>
        <p:spPr>
          <a:xfrm>
            <a:off x="462518" y="1951241"/>
            <a:ext cx="4994853" cy="4308872"/>
          </a:xfrm>
          <a:prstGeom prst="rect">
            <a:avLst/>
          </a:prstGeom>
          <a:solidFill>
            <a:srgbClr val="F3AE48"/>
          </a:solidFill>
        </p:spPr>
        <p:txBody>
          <a:bodyPr wrap="square" rtlCol="0">
            <a:spAutoFit/>
          </a:bodyPr>
          <a:lstStyle/>
          <a:p>
            <a:pPr algn="ctr">
              <a:spcAft>
                <a:spcPts val="1200"/>
              </a:spcAft>
            </a:pPr>
            <a:r>
              <a:rPr lang="en-US" sz="2600" b="1" dirty="0">
                <a:latin typeface="+mj-lt"/>
              </a:rPr>
              <a:t>YOUNGER STUDENTS</a:t>
            </a:r>
          </a:p>
          <a:p>
            <a:pPr rtl="0" fontAlgn="base">
              <a:spcBef>
                <a:spcPts val="0"/>
              </a:spcBef>
              <a:spcAft>
                <a:spcPts val="1200"/>
              </a:spcAft>
              <a:buFont typeface="Arial" panose="020B0604020202020204" pitchFamily="34" charset="0"/>
              <a:buChar char="•"/>
            </a:pPr>
            <a:r>
              <a:rPr lang="en-US" sz="2200" b="0" i="0" u="none" strike="noStrike" dirty="0">
                <a:solidFill>
                  <a:srgbClr val="000000"/>
                </a:solidFill>
                <a:effectLst/>
                <a:latin typeface="AvenirNext LT Pro Regular" panose="020B0504020202020204" pitchFamily="34" charset="0"/>
              </a:rPr>
              <a:t> Knows that God gave us the Bible.</a:t>
            </a:r>
          </a:p>
          <a:p>
            <a:pPr rtl="0" fontAlgn="base">
              <a:spcBef>
                <a:spcPts val="0"/>
              </a:spcBef>
              <a:spcAft>
                <a:spcPts val="1200"/>
              </a:spcAft>
              <a:buFont typeface="Arial" panose="020B0604020202020204" pitchFamily="34" charset="0"/>
              <a:buChar char="•"/>
            </a:pPr>
            <a:r>
              <a:rPr lang="en-US" sz="2200" b="0" i="0" u="none" strike="noStrike" dirty="0">
                <a:solidFill>
                  <a:srgbClr val="000000"/>
                </a:solidFill>
                <a:effectLst/>
                <a:latin typeface="AvenirNext LT Pro Regular" panose="020B0504020202020204" pitchFamily="34" charset="0"/>
              </a:rPr>
              <a:t> Knows that God is the creator of the world.</a:t>
            </a:r>
          </a:p>
          <a:p>
            <a:pPr rtl="0" fontAlgn="base">
              <a:spcBef>
                <a:spcPts val="0"/>
              </a:spcBef>
              <a:spcAft>
                <a:spcPts val="1200"/>
              </a:spcAft>
              <a:buFont typeface="Arial" panose="020B0604020202020204" pitchFamily="34" charset="0"/>
              <a:buChar char="•"/>
            </a:pPr>
            <a:r>
              <a:rPr lang="en-US" sz="2200" b="0" i="0" u="none" strike="noStrike" dirty="0">
                <a:solidFill>
                  <a:srgbClr val="000000"/>
                </a:solidFill>
                <a:effectLst/>
                <a:latin typeface="AvenirNext LT Pro Regular" panose="020B0504020202020204" pitchFamily="34" charset="0"/>
              </a:rPr>
              <a:t> Understands that Jesus came to Earth as a baby.</a:t>
            </a:r>
          </a:p>
          <a:p>
            <a:pPr rtl="0" fontAlgn="base">
              <a:spcBef>
                <a:spcPts val="0"/>
              </a:spcBef>
              <a:spcAft>
                <a:spcPts val="1200"/>
              </a:spcAft>
              <a:buFont typeface="Arial" panose="020B0604020202020204" pitchFamily="34" charset="0"/>
              <a:buChar char="•"/>
            </a:pPr>
            <a:r>
              <a:rPr lang="en-US" sz="2200" b="0" i="0" u="none" strike="noStrike" dirty="0">
                <a:solidFill>
                  <a:srgbClr val="000000"/>
                </a:solidFill>
                <a:effectLst/>
                <a:latin typeface="AvenirNext LT Pro Regular" panose="020B0504020202020204" pitchFamily="34" charset="0"/>
              </a:rPr>
              <a:t> Can identify sin and understands that all people sin.</a:t>
            </a:r>
          </a:p>
          <a:p>
            <a:pPr rtl="0" fontAlgn="base">
              <a:spcBef>
                <a:spcPts val="0"/>
              </a:spcBef>
              <a:spcAft>
                <a:spcPts val="1200"/>
              </a:spcAft>
              <a:buFont typeface="Arial" panose="020B0604020202020204" pitchFamily="34" charset="0"/>
              <a:buChar char="•"/>
            </a:pPr>
            <a:r>
              <a:rPr lang="en-US" sz="2200" b="0" i="0" u="none" strike="noStrike" dirty="0">
                <a:solidFill>
                  <a:srgbClr val="000000"/>
                </a:solidFill>
                <a:effectLst/>
                <a:latin typeface="AvenirNext LT Pro Regular" panose="020B0504020202020204" pitchFamily="34" charset="0"/>
              </a:rPr>
              <a:t> Understands that God saves us through Jesus.</a:t>
            </a:r>
          </a:p>
        </p:txBody>
      </p:sp>
      <p:sp>
        <p:nvSpPr>
          <p:cNvPr id="4" name="TextBox 3">
            <a:extLst>
              <a:ext uri="{FF2B5EF4-FFF2-40B4-BE49-F238E27FC236}">
                <a16:creationId xmlns:a16="http://schemas.microsoft.com/office/drawing/2014/main" id="{2F5B440A-E425-5099-91D8-DF000696230F}"/>
              </a:ext>
            </a:extLst>
          </p:cNvPr>
          <p:cNvSpPr txBox="1"/>
          <p:nvPr/>
        </p:nvSpPr>
        <p:spPr>
          <a:xfrm>
            <a:off x="5847317" y="1951241"/>
            <a:ext cx="4994852" cy="4308872"/>
          </a:xfrm>
          <a:prstGeom prst="rect">
            <a:avLst/>
          </a:prstGeom>
          <a:solidFill>
            <a:srgbClr val="21819F"/>
          </a:solidFill>
        </p:spPr>
        <p:txBody>
          <a:bodyPr wrap="square" rtlCol="0">
            <a:spAutoFit/>
          </a:bodyPr>
          <a:lstStyle/>
          <a:p>
            <a:pPr algn="ctr">
              <a:spcAft>
                <a:spcPts val="1200"/>
              </a:spcAft>
            </a:pPr>
            <a:r>
              <a:rPr lang="en-US" sz="2600" b="1" dirty="0">
                <a:solidFill>
                  <a:schemeClr val="bg1"/>
                </a:solidFill>
                <a:latin typeface="+mj-lt"/>
              </a:rPr>
              <a:t>OLDER STUDENTS</a:t>
            </a:r>
          </a:p>
          <a:p>
            <a:pPr rtl="0" fontAlgn="base">
              <a:spcBef>
                <a:spcPts val="0"/>
              </a:spcBef>
              <a:spcAft>
                <a:spcPts val="1200"/>
              </a:spcAft>
              <a:buFont typeface="Arial" panose="020B0604020202020204" pitchFamily="34" charset="0"/>
              <a:buChar char="•"/>
            </a:pPr>
            <a:r>
              <a:rPr lang="en-US" sz="2200" b="0" i="0" u="none" strike="noStrike" dirty="0">
                <a:solidFill>
                  <a:schemeClr val="bg1"/>
                </a:solidFill>
                <a:effectLst/>
                <a:latin typeface="AvenirNext LT Pro Regular" panose="020B0504020202020204" pitchFamily="34" charset="0"/>
              </a:rPr>
              <a:t> Recognizes that the Bible reveals God’s big redemptive plan.</a:t>
            </a:r>
          </a:p>
          <a:p>
            <a:pPr rtl="0" fontAlgn="base">
              <a:spcBef>
                <a:spcPts val="0"/>
              </a:spcBef>
              <a:spcAft>
                <a:spcPts val="1200"/>
              </a:spcAft>
              <a:buFont typeface="Arial" panose="020B0604020202020204" pitchFamily="34" charset="0"/>
              <a:buChar char="•"/>
            </a:pPr>
            <a:r>
              <a:rPr lang="en-US" sz="2200" b="0" i="0" u="none" strike="noStrike" dirty="0">
                <a:solidFill>
                  <a:schemeClr val="bg1"/>
                </a:solidFill>
                <a:effectLst/>
                <a:latin typeface="AvenirNext LT Pro Regular" panose="020B0504020202020204" pitchFamily="34" charset="0"/>
              </a:rPr>
              <a:t> Knows the Bible is proven to be historically accurate.</a:t>
            </a:r>
          </a:p>
          <a:p>
            <a:pPr rtl="0" fontAlgn="base">
              <a:spcBef>
                <a:spcPts val="0"/>
              </a:spcBef>
              <a:spcAft>
                <a:spcPts val="1200"/>
              </a:spcAft>
              <a:buFont typeface="Arial" panose="020B0604020202020204" pitchFamily="34" charset="0"/>
              <a:buChar char="•"/>
            </a:pPr>
            <a:r>
              <a:rPr lang="en-US" sz="2200" b="0" i="0" u="none" strike="noStrike" dirty="0">
                <a:solidFill>
                  <a:schemeClr val="bg1"/>
                </a:solidFill>
                <a:effectLst/>
                <a:latin typeface="AvenirNext LT Pro Regular" panose="020B0504020202020204" pitchFamily="34" charset="0"/>
              </a:rPr>
              <a:t> Can use Scripture to explain their faith.</a:t>
            </a:r>
          </a:p>
          <a:p>
            <a:pPr rtl="0" fontAlgn="base">
              <a:spcBef>
                <a:spcPts val="0"/>
              </a:spcBef>
              <a:spcAft>
                <a:spcPts val="1200"/>
              </a:spcAft>
              <a:buFont typeface="Arial" panose="020B0604020202020204" pitchFamily="34" charset="0"/>
              <a:buChar char="•"/>
            </a:pPr>
            <a:r>
              <a:rPr lang="en-US" sz="2200" b="0" i="0" u="none" strike="noStrike" dirty="0">
                <a:solidFill>
                  <a:schemeClr val="bg1"/>
                </a:solidFill>
                <a:effectLst/>
                <a:latin typeface="AvenirNext LT Pro Regular" panose="020B0504020202020204" pitchFamily="34" charset="0"/>
              </a:rPr>
              <a:t> Understands that Jesus is fully human and fully God.</a:t>
            </a:r>
          </a:p>
          <a:p>
            <a:pPr rtl="0" fontAlgn="base">
              <a:spcBef>
                <a:spcPts val="0"/>
              </a:spcBef>
              <a:spcAft>
                <a:spcPts val="1200"/>
              </a:spcAft>
              <a:buFont typeface="Arial" panose="020B0604020202020204" pitchFamily="34" charset="0"/>
              <a:buChar char="•"/>
            </a:pPr>
            <a:r>
              <a:rPr lang="en-US" sz="2200" b="0" i="0" u="none" strike="noStrike" dirty="0">
                <a:solidFill>
                  <a:schemeClr val="bg1"/>
                </a:solidFill>
                <a:effectLst/>
                <a:latin typeface="AvenirNext LT Pro Regular" panose="020B0504020202020204" pitchFamily="34" charset="0"/>
              </a:rPr>
              <a:t> Understands that we are created to glorify God.</a:t>
            </a:r>
          </a:p>
        </p:txBody>
      </p:sp>
      <p:sp>
        <p:nvSpPr>
          <p:cNvPr id="5" name="Title 1">
            <a:extLst>
              <a:ext uri="{FF2B5EF4-FFF2-40B4-BE49-F238E27FC236}">
                <a16:creationId xmlns:a16="http://schemas.microsoft.com/office/drawing/2014/main" id="{7C9BA324-FD9F-5318-BE38-48B507D9E88B}"/>
              </a:ext>
            </a:extLst>
          </p:cNvPr>
          <p:cNvSpPr txBox="1">
            <a:spLocks/>
          </p:cNvSpPr>
          <p:nvPr/>
        </p:nvSpPr>
        <p:spPr>
          <a:xfrm>
            <a:off x="361121" y="573501"/>
            <a:ext cx="10742307" cy="1325563"/>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5000" dirty="0">
                <a:solidFill>
                  <a:srgbClr val="21819F"/>
                </a:solidFill>
              </a:rPr>
              <a:t>Moving from…</a:t>
            </a:r>
          </a:p>
        </p:txBody>
      </p:sp>
      <p:sp>
        <p:nvSpPr>
          <p:cNvPr id="6" name="Title 1">
            <a:extLst>
              <a:ext uri="{FF2B5EF4-FFF2-40B4-BE49-F238E27FC236}">
                <a16:creationId xmlns:a16="http://schemas.microsoft.com/office/drawing/2014/main" id="{4CF2D797-6303-E49F-8FB1-C45D1013B5AD}"/>
              </a:ext>
            </a:extLst>
          </p:cNvPr>
          <p:cNvSpPr txBox="1">
            <a:spLocks/>
          </p:cNvSpPr>
          <p:nvPr/>
        </p:nvSpPr>
        <p:spPr>
          <a:xfrm>
            <a:off x="5358046" y="1288459"/>
            <a:ext cx="748455" cy="741121"/>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solidFill>
                  <a:schemeClr val="tx1"/>
                </a:solidFill>
              </a:rPr>
              <a:t>to</a:t>
            </a:r>
          </a:p>
        </p:txBody>
      </p:sp>
      <p:sp>
        <p:nvSpPr>
          <p:cNvPr id="7" name="Title 1">
            <a:extLst>
              <a:ext uri="{FF2B5EF4-FFF2-40B4-BE49-F238E27FC236}">
                <a16:creationId xmlns:a16="http://schemas.microsoft.com/office/drawing/2014/main" id="{1013E34F-5169-4962-2EC2-1EC720952FE1}"/>
              </a:ext>
            </a:extLst>
          </p:cNvPr>
          <p:cNvSpPr txBox="1">
            <a:spLocks/>
          </p:cNvSpPr>
          <p:nvPr/>
        </p:nvSpPr>
        <p:spPr>
          <a:xfrm>
            <a:off x="5847317" y="1215590"/>
            <a:ext cx="4994853" cy="741121"/>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dirty="0">
                <a:solidFill>
                  <a:srgbClr val="21819F"/>
                </a:solidFill>
              </a:rPr>
              <a:t>ABSTRACT</a:t>
            </a:r>
          </a:p>
        </p:txBody>
      </p:sp>
    </p:spTree>
    <p:extLst>
      <p:ext uri="{BB962C8B-B14F-4D97-AF65-F5344CB8AC3E}">
        <p14:creationId xmlns:p14="http://schemas.microsoft.com/office/powerpoint/2010/main" val="988951458"/>
      </p:ext>
    </p:extLst>
  </p:cSld>
  <p:clrMapOvr>
    <a:masterClrMapping/>
  </p:clrMapOvr>
</p:sld>
</file>

<file path=ppt/theme/theme1.xml><?xml version="1.0" encoding="utf-8"?>
<a:theme xmlns:a="http://schemas.openxmlformats.org/drawingml/2006/main" name="Facet">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AF148A6338E745A019066EF8516AB5" ma:contentTypeVersion="13" ma:contentTypeDescription="Create a new document." ma:contentTypeScope="" ma:versionID="34654cb28745ff2ed93d5b94e2292c6e">
  <xsd:schema xmlns:xsd="http://www.w3.org/2001/XMLSchema" xmlns:xs="http://www.w3.org/2001/XMLSchema" xmlns:p="http://schemas.microsoft.com/office/2006/metadata/properties" xmlns:ns2="0262e1f1-3b32-49da-a517-b4fb05fce4aa" xmlns:ns3="adefabda-bd6b-4128-a26e-f93d6295a92b" targetNamespace="http://schemas.microsoft.com/office/2006/metadata/properties" ma:root="true" ma:fieldsID="f5fe78bedbc7956ca6a34c1ca06d3c89" ns2:_="" ns3:_="">
    <xsd:import namespace="0262e1f1-3b32-49da-a517-b4fb05fce4aa"/>
    <xsd:import namespace="adefabda-bd6b-4128-a26e-f93d6295a92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GenerationTime" minOccurs="0"/>
                <xsd:element ref="ns2:MediaServiceEventHashCode" minOccurs="0"/>
                <xsd:element ref="ns2:MediaServiceOCR" minOccurs="0"/>
                <xsd:element ref="ns2:MediaServiceDateTaken" minOccurs="0"/>
                <xsd:element ref="ns2:MediaLengthInSeconds" minOccurs="0"/>
                <xsd:element ref="ns2:MediaServiceLocatio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262e1f1-3b32-49da-a517-b4fb05fce4a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Location" ma:index="18"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defabda-bd6b-4128-a26e-f93d6295a92b"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MediaLengthInSeconds xmlns="0262e1f1-3b32-49da-a517-b4fb05fce4aa" xsi:nil="true"/>
    <SharedWithUsers xmlns="adefabda-bd6b-4128-a26e-f93d6295a92b">
      <UserInfo>
        <DisplayName/>
        <AccountId xsi:nil="true"/>
        <AccountType/>
      </UserInfo>
    </SharedWithUsers>
  </documentManagement>
</p:properties>
</file>

<file path=customXml/itemProps1.xml><?xml version="1.0" encoding="utf-8"?>
<ds:datastoreItem xmlns:ds="http://schemas.openxmlformats.org/officeDocument/2006/customXml" ds:itemID="{A7611B55-2653-4607-9D50-587055E68CBD}"/>
</file>

<file path=customXml/itemProps2.xml><?xml version="1.0" encoding="utf-8"?>
<ds:datastoreItem xmlns:ds="http://schemas.openxmlformats.org/officeDocument/2006/customXml" ds:itemID="{6E4DD1A0-23FF-4352-B007-FEC48D3CADB8}">
  <ds:schemaRefs>
    <ds:schemaRef ds:uri="http://schemas.microsoft.com/sharepoint/v3/contenttype/forms"/>
  </ds:schemaRefs>
</ds:datastoreItem>
</file>

<file path=customXml/itemProps3.xml><?xml version="1.0" encoding="utf-8"?>
<ds:datastoreItem xmlns:ds="http://schemas.openxmlformats.org/officeDocument/2006/customXml" ds:itemID="{0CFAE9D7-679E-46A3-AA46-5E4C15A791AA}"/>
</file>

<file path=docProps/app.xml><?xml version="1.0" encoding="utf-8"?>
<Properties xmlns="http://schemas.openxmlformats.org/officeDocument/2006/extended-properties" xmlns:vt="http://schemas.openxmlformats.org/officeDocument/2006/docPropsVTypes">
  <Template>{3A3BC77F-E5DD-E941-A026-D8D38A768EB0}tf10001060</Template>
  <TotalTime>429</TotalTime>
  <Words>485</Words>
  <Application>Microsoft Macintosh PowerPoint</Application>
  <PresentationFormat>Widescreen</PresentationFormat>
  <Paragraphs>75</Paragraphs>
  <Slides>15</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AvenirNext LT Pro Regular</vt:lpstr>
      <vt:lpstr>Calibri</vt:lpstr>
      <vt:lpstr>Trebuchet MS</vt:lpstr>
      <vt:lpstr>Wingdings 3</vt:lpstr>
      <vt:lpstr>Facet</vt:lpstr>
      <vt:lpstr>Toolbox II: On Track Map</vt:lpstr>
      <vt:lpstr>DISCUSS!  What are some spiritual goals you  have for the kids in your ministry?</vt:lpstr>
      <vt:lpstr>What is the  On Track Map?</vt:lpstr>
      <vt:lpstr>PowerPoint Presentation</vt:lpstr>
      <vt:lpstr>To help children become  followers (disciples) of Jesus  in words and actions.</vt:lpstr>
      <vt:lpstr>Biblical Worldview</vt:lpstr>
      <vt:lpstr>PowerPoint Presentation</vt:lpstr>
      <vt:lpstr>PowerPoint Presentation</vt:lpstr>
      <vt:lpstr>CONCRETE</vt:lpstr>
      <vt:lpstr>PowerPoint Presentation</vt:lpstr>
      <vt:lpstr>Basic Theology</vt:lpstr>
      <vt:lpstr>Christian Living</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 Track Map</dc:title>
  <dc:creator>Belle Smoll</dc:creator>
  <cp:lastModifiedBy>Kerrie Gonnering</cp:lastModifiedBy>
  <cp:revision>11</cp:revision>
  <dcterms:created xsi:type="dcterms:W3CDTF">2022-12-13T20:33:36Z</dcterms:created>
  <dcterms:modified xsi:type="dcterms:W3CDTF">2023-03-23T19:48:05Z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d_ProgID">
    <vt:lpwstr/>
  </property>
  <property fmtid="{D5CDD505-2E9C-101B-9397-08002B2CF9AE}" pid="3" name="ContentTypeId">
    <vt:lpwstr>0x010100B9AF148A6338E745A019066EF8516AB5</vt:lpwstr>
  </property>
  <property fmtid="{D5CDD505-2E9C-101B-9397-08002B2CF9AE}" pid="4" name="_SourceUrl">
    <vt:lpwstr/>
  </property>
  <property fmtid="{D5CDD505-2E9C-101B-9397-08002B2CF9AE}" pid="5" name="_SharedFileIndex">
    <vt:lpwstr/>
  </property>
  <property fmtid="{D5CDD505-2E9C-101B-9397-08002B2CF9AE}" pid="6" name="ComplianceAssetId">
    <vt:lpwstr/>
  </property>
  <property fmtid="{D5CDD505-2E9C-101B-9397-08002B2CF9AE}" pid="7" name="TemplateUrl">
    <vt:lpwstr/>
  </property>
  <property fmtid="{D5CDD505-2E9C-101B-9397-08002B2CF9AE}" pid="8" name="_ExtendedDescription">
    <vt:lpwstr/>
  </property>
  <property fmtid="{D5CDD505-2E9C-101B-9397-08002B2CF9AE}" pid="9" name="TriggerFlowInfo">
    <vt:lpwstr/>
  </property>
  <property fmtid="{D5CDD505-2E9C-101B-9397-08002B2CF9AE}" pid="10" name="xd_Signature">
    <vt:lpwstr/>
  </property>
</Properties>
</file>