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256" r:id="rId5"/>
    <p:sldId id="258" r:id="rId6"/>
    <p:sldId id="274" r:id="rId7"/>
    <p:sldId id="275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819F"/>
    <a:srgbClr val="F3A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09"/>
    <p:restoredTop sz="94648"/>
  </p:normalViewPr>
  <p:slideViewPr>
    <p:cSldViewPr snapToGrid="0">
      <p:cViewPr varScale="1">
        <p:scale>
          <a:sx n="115" d="100"/>
          <a:sy n="115" d="100"/>
        </p:scale>
        <p:origin x="20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 Smoll" userId="ecb0f078-6e79-4fd7-b254-2051c6e9de63" providerId="ADAL" clId="{AAEE271C-8CAD-48E0-81FB-5811C8871CC8}"/>
    <pc:docChg chg="undo redo custSel addSld delSld modSld">
      <pc:chgData name="Belle Smoll" userId="ecb0f078-6e79-4fd7-b254-2051c6e9de63" providerId="ADAL" clId="{AAEE271C-8CAD-48E0-81FB-5811C8871CC8}" dt="2023-08-31T15:36:55.735" v="814"/>
      <pc:docMkLst>
        <pc:docMk/>
      </pc:docMkLst>
      <pc:sldChg chg="addSp delSp modSp mod">
        <pc:chgData name="Belle Smoll" userId="ecb0f078-6e79-4fd7-b254-2051c6e9de63" providerId="ADAL" clId="{AAEE271C-8CAD-48E0-81FB-5811C8871CC8}" dt="2023-08-31T15:23:41.560" v="85" actId="478"/>
        <pc:sldMkLst>
          <pc:docMk/>
          <pc:sldMk cId="2712033089" sldId="256"/>
        </pc:sldMkLst>
        <pc:spChg chg="mod">
          <ac:chgData name="Belle Smoll" userId="ecb0f078-6e79-4fd7-b254-2051c6e9de63" providerId="ADAL" clId="{AAEE271C-8CAD-48E0-81FB-5811C8871CC8}" dt="2023-08-31T15:22:12.927" v="79" actId="403"/>
          <ac:spMkLst>
            <pc:docMk/>
            <pc:sldMk cId="2712033089" sldId="256"/>
            <ac:spMk id="2" creationId="{1DB63075-82F2-DCEB-1127-AEEBCEC356CF}"/>
          </ac:spMkLst>
        </pc:spChg>
        <pc:spChg chg="mod">
          <ac:chgData name="Belle Smoll" userId="ecb0f078-6e79-4fd7-b254-2051c6e9de63" providerId="ADAL" clId="{AAEE271C-8CAD-48E0-81FB-5811C8871CC8}" dt="2023-08-31T15:22:16.381" v="80" actId="1076"/>
          <ac:spMkLst>
            <pc:docMk/>
            <pc:sldMk cId="2712033089" sldId="256"/>
            <ac:spMk id="3" creationId="{A00CF443-6FE3-709B-2938-C71E8FDC083A}"/>
          </ac:spMkLst>
        </pc:spChg>
        <pc:picChg chg="del">
          <ac:chgData name="Belle Smoll" userId="ecb0f078-6e79-4fd7-b254-2051c6e9de63" providerId="ADAL" clId="{AAEE271C-8CAD-48E0-81FB-5811C8871CC8}" dt="2023-08-31T15:22:18.939" v="81" actId="478"/>
          <ac:picMkLst>
            <pc:docMk/>
            <pc:sldMk cId="2712033089" sldId="256"/>
            <ac:picMk id="5" creationId="{8E1E6A38-A1AF-2A10-D736-EE1BBABD28DE}"/>
          </ac:picMkLst>
        </pc:picChg>
        <pc:picChg chg="del">
          <ac:chgData name="Belle Smoll" userId="ecb0f078-6e79-4fd7-b254-2051c6e9de63" providerId="ADAL" clId="{AAEE271C-8CAD-48E0-81FB-5811C8871CC8}" dt="2023-08-31T15:22:03.162" v="75" actId="478"/>
          <ac:picMkLst>
            <pc:docMk/>
            <pc:sldMk cId="2712033089" sldId="256"/>
            <ac:picMk id="6" creationId="{4C1BBFBA-137B-E0FE-97BB-2CDB5B3A1B12}"/>
          </ac:picMkLst>
        </pc:picChg>
        <pc:picChg chg="add del mod">
          <ac:chgData name="Belle Smoll" userId="ecb0f078-6e79-4fd7-b254-2051c6e9de63" providerId="ADAL" clId="{AAEE271C-8CAD-48E0-81FB-5811C8871CC8}" dt="2023-08-31T15:23:41.560" v="85" actId="478"/>
          <ac:picMkLst>
            <pc:docMk/>
            <pc:sldMk cId="2712033089" sldId="256"/>
            <ac:picMk id="8" creationId="{749F2F82-B759-310E-5C7A-AD39D6232812}"/>
          </ac:picMkLst>
        </pc:picChg>
      </pc:sldChg>
      <pc:sldChg chg="addSp modSp del mod">
        <pc:chgData name="Belle Smoll" userId="ecb0f078-6e79-4fd7-b254-2051c6e9de63" providerId="ADAL" clId="{AAEE271C-8CAD-48E0-81FB-5811C8871CC8}" dt="2023-08-31T15:25:43.537" v="129" actId="2696"/>
        <pc:sldMkLst>
          <pc:docMk/>
          <pc:sldMk cId="3643895816" sldId="257"/>
        </pc:sldMkLst>
        <pc:spChg chg="mod">
          <ac:chgData name="Belle Smoll" userId="ecb0f078-6e79-4fd7-b254-2051c6e9de63" providerId="ADAL" clId="{AAEE271C-8CAD-48E0-81FB-5811C8871CC8}" dt="2023-08-31T15:25:36.005" v="128" actId="255"/>
          <ac:spMkLst>
            <pc:docMk/>
            <pc:sldMk cId="3643895816" sldId="257"/>
            <ac:spMk id="2" creationId="{0679042E-80E3-BAC0-7A01-6A2D734E93E8}"/>
          </ac:spMkLst>
        </pc:spChg>
        <pc:spChg chg="add mod">
          <ac:chgData name="Belle Smoll" userId="ecb0f078-6e79-4fd7-b254-2051c6e9de63" providerId="ADAL" clId="{AAEE271C-8CAD-48E0-81FB-5811C8871CC8}" dt="2023-08-31T15:25:20.669" v="127" actId="120"/>
          <ac:spMkLst>
            <pc:docMk/>
            <pc:sldMk cId="3643895816" sldId="257"/>
            <ac:spMk id="3" creationId="{3ECC3DF0-FE08-9F61-6C15-AEAC8EC1D828}"/>
          </ac:spMkLst>
        </pc:spChg>
      </pc:sldChg>
      <pc:sldChg chg="delSp modSp mod">
        <pc:chgData name="Belle Smoll" userId="ecb0f078-6e79-4fd7-b254-2051c6e9de63" providerId="ADAL" clId="{AAEE271C-8CAD-48E0-81FB-5811C8871CC8}" dt="2023-08-31T15:27:48.462" v="181" actId="403"/>
        <pc:sldMkLst>
          <pc:docMk/>
          <pc:sldMk cId="2698824765" sldId="258"/>
        </pc:sldMkLst>
        <pc:spChg chg="mod">
          <ac:chgData name="Belle Smoll" userId="ecb0f078-6e79-4fd7-b254-2051c6e9de63" providerId="ADAL" clId="{AAEE271C-8CAD-48E0-81FB-5811C8871CC8}" dt="2023-08-31T15:27:37.626" v="176" actId="1076"/>
          <ac:spMkLst>
            <pc:docMk/>
            <pc:sldMk cId="2698824765" sldId="258"/>
            <ac:spMk id="2" creationId="{A05D1C45-B36D-509C-C3D5-535E6A48E6B2}"/>
          </ac:spMkLst>
        </pc:spChg>
        <pc:spChg chg="mod">
          <ac:chgData name="Belle Smoll" userId="ecb0f078-6e79-4fd7-b254-2051c6e9de63" providerId="ADAL" clId="{AAEE271C-8CAD-48E0-81FB-5811C8871CC8}" dt="2023-08-31T15:27:48.462" v="181" actId="403"/>
          <ac:spMkLst>
            <pc:docMk/>
            <pc:sldMk cId="2698824765" sldId="258"/>
            <ac:spMk id="3" creationId="{28BBE534-E32E-0526-8441-EFA692BDBE58}"/>
          </ac:spMkLst>
        </pc:spChg>
        <pc:picChg chg="del">
          <ac:chgData name="Belle Smoll" userId="ecb0f078-6e79-4fd7-b254-2051c6e9de63" providerId="ADAL" clId="{AAEE271C-8CAD-48E0-81FB-5811C8871CC8}" dt="2023-08-31T15:25:48.356" v="131" actId="478"/>
          <ac:picMkLst>
            <pc:docMk/>
            <pc:sldMk cId="2698824765" sldId="258"/>
            <ac:picMk id="5" creationId="{16C9B897-9FD4-21C5-EDDE-203B565492C8}"/>
          </ac:picMkLst>
        </pc:picChg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3095828227" sldId="259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3055814719" sldId="260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2485773105" sldId="261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2188770579" sldId="262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1063044254" sldId="264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3407675951" sldId="265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2577553159" sldId="266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1030718300" sldId="267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1721516955" sldId="268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1950016438" sldId="269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988951458" sldId="270"/>
        </pc:sldMkLst>
      </pc:sldChg>
      <pc:sldChg chg="del">
        <pc:chgData name="Belle Smoll" userId="ecb0f078-6e79-4fd7-b254-2051c6e9de63" providerId="ADAL" clId="{AAEE271C-8CAD-48E0-81FB-5811C8871CC8}" dt="2023-08-31T15:36:13.668" v="779" actId="2696"/>
        <pc:sldMkLst>
          <pc:docMk/>
          <pc:sldMk cId="4158497793" sldId="272"/>
        </pc:sldMkLst>
      </pc:sldChg>
      <pc:sldChg chg="add del">
        <pc:chgData name="Belle Smoll" userId="ecb0f078-6e79-4fd7-b254-2051c6e9de63" providerId="ADAL" clId="{AAEE271C-8CAD-48E0-81FB-5811C8871CC8}" dt="2023-08-31T15:36:13.668" v="779" actId="2696"/>
        <pc:sldMkLst>
          <pc:docMk/>
          <pc:sldMk cId="502039645" sldId="273"/>
        </pc:sldMkLst>
      </pc:sldChg>
      <pc:sldChg chg="new del">
        <pc:chgData name="Belle Smoll" userId="ecb0f078-6e79-4fd7-b254-2051c6e9de63" providerId="ADAL" clId="{AAEE271C-8CAD-48E0-81FB-5811C8871CC8}" dt="2023-08-31T15:24:02.039" v="87" actId="2696"/>
        <pc:sldMkLst>
          <pc:docMk/>
          <pc:sldMk cId="4288873121" sldId="273"/>
        </pc:sldMkLst>
      </pc:sldChg>
      <pc:sldChg chg="addSp modSp add mod">
        <pc:chgData name="Belle Smoll" userId="ecb0f078-6e79-4fd7-b254-2051c6e9de63" providerId="ADAL" clId="{AAEE271C-8CAD-48E0-81FB-5811C8871CC8}" dt="2023-08-31T15:32:27.886" v="509" actId="1076"/>
        <pc:sldMkLst>
          <pc:docMk/>
          <pc:sldMk cId="1912079398" sldId="274"/>
        </pc:sldMkLst>
        <pc:spChg chg="mod">
          <ac:chgData name="Belle Smoll" userId="ecb0f078-6e79-4fd7-b254-2051c6e9de63" providerId="ADAL" clId="{AAEE271C-8CAD-48E0-81FB-5811C8871CC8}" dt="2023-08-31T15:28:24.385" v="216" actId="20577"/>
          <ac:spMkLst>
            <pc:docMk/>
            <pc:sldMk cId="1912079398" sldId="274"/>
            <ac:spMk id="2" creationId="{A05D1C45-B36D-509C-C3D5-535E6A48E6B2}"/>
          </ac:spMkLst>
        </pc:spChg>
        <pc:spChg chg="mod">
          <ac:chgData name="Belle Smoll" userId="ecb0f078-6e79-4fd7-b254-2051c6e9de63" providerId="ADAL" clId="{AAEE271C-8CAD-48E0-81FB-5811C8871CC8}" dt="2023-08-31T15:32:23.872" v="508" actId="404"/>
          <ac:spMkLst>
            <pc:docMk/>
            <pc:sldMk cId="1912079398" sldId="274"/>
            <ac:spMk id="3" creationId="{28BBE534-E32E-0526-8441-EFA692BDBE58}"/>
          </ac:spMkLst>
        </pc:spChg>
        <pc:spChg chg="add mod">
          <ac:chgData name="Belle Smoll" userId="ecb0f078-6e79-4fd7-b254-2051c6e9de63" providerId="ADAL" clId="{AAEE271C-8CAD-48E0-81FB-5811C8871CC8}" dt="2023-08-31T15:32:27.886" v="509" actId="1076"/>
          <ac:spMkLst>
            <pc:docMk/>
            <pc:sldMk cId="1912079398" sldId="274"/>
            <ac:spMk id="5" creationId="{D0A43F01-BCC9-1531-8DE0-5B0C686D828E}"/>
          </ac:spMkLst>
        </pc:spChg>
      </pc:sldChg>
      <pc:sldChg chg="modSp add mod">
        <pc:chgData name="Belle Smoll" userId="ecb0f078-6e79-4fd7-b254-2051c6e9de63" providerId="ADAL" clId="{AAEE271C-8CAD-48E0-81FB-5811C8871CC8}" dt="2023-08-31T15:33:11.213" v="524" actId="404"/>
        <pc:sldMkLst>
          <pc:docMk/>
          <pc:sldMk cId="649327715" sldId="275"/>
        </pc:sldMkLst>
        <pc:spChg chg="mod">
          <ac:chgData name="Belle Smoll" userId="ecb0f078-6e79-4fd7-b254-2051c6e9de63" providerId="ADAL" clId="{AAEE271C-8CAD-48E0-81FB-5811C8871CC8}" dt="2023-08-31T15:29:11.400" v="256" actId="20577"/>
          <ac:spMkLst>
            <pc:docMk/>
            <pc:sldMk cId="649327715" sldId="275"/>
            <ac:spMk id="2" creationId="{A05D1C45-B36D-509C-C3D5-535E6A48E6B2}"/>
          </ac:spMkLst>
        </pc:spChg>
        <pc:spChg chg="mod">
          <ac:chgData name="Belle Smoll" userId="ecb0f078-6e79-4fd7-b254-2051c6e9de63" providerId="ADAL" clId="{AAEE271C-8CAD-48E0-81FB-5811C8871CC8}" dt="2023-08-31T15:33:11.213" v="524" actId="404"/>
          <ac:spMkLst>
            <pc:docMk/>
            <pc:sldMk cId="649327715" sldId="275"/>
            <ac:spMk id="3" creationId="{28BBE534-E32E-0526-8441-EFA692BDBE58}"/>
          </ac:spMkLst>
        </pc:spChg>
      </pc:sldChg>
      <pc:sldChg chg="add del">
        <pc:chgData name="Belle Smoll" userId="ecb0f078-6e79-4fd7-b254-2051c6e9de63" providerId="ADAL" clId="{AAEE271C-8CAD-48E0-81FB-5811C8871CC8}" dt="2023-08-31T15:31:47.851" v="484" actId="2696"/>
        <pc:sldMkLst>
          <pc:docMk/>
          <pc:sldMk cId="3635666271" sldId="276"/>
        </pc:sldMkLst>
      </pc:sldChg>
      <pc:sldChg chg="modSp add mod">
        <pc:chgData name="Belle Smoll" userId="ecb0f078-6e79-4fd7-b254-2051c6e9de63" providerId="ADAL" clId="{AAEE271C-8CAD-48E0-81FB-5811C8871CC8}" dt="2023-08-31T15:32:57.474" v="511" actId="1076"/>
        <pc:sldMkLst>
          <pc:docMk/>
          <pc:sldMk cId="2348164578" sldId="277"/>
        </pc:sldMkLst>
        <pc:spChg chg="mod">
          <ac:chgData name="Belle Smoll" userId="ecb0f078-6e79-4fd7-b254-2051c6e9de63" providerId="ADAL" clId="{AAEE271C-8CAD-48E0-81FB-5811C8871CC8}" dt="2023-08-31T15:30:52.265" v="465" actId="20577"/>
          <ac:spMkLst>
            <pc:docMk/>
            <pc:sldMk cId="2348164578" sldId="277"/>
            <ac:spMk id="2" creationId="{A05D1C45-B36D-509C-C3D5-535E6A48E6B2}"/>
          </ac:spMkLst>
        </pc:spChg>
        <pc:spChg chg="mod">
          <ac:chgData name="Belle Smoll" userId="ecb0f078-6e79-4fd7-b254-2051c6e9de63" providerId="ADAL" clId="{AAEE271C-8CAD-48E0-81FB-5811C8871CC8}" dt="2023-08-31T15:32:57.474" v="511" actId="1076"/>
          <ac:spMkLst>
            <pc:docMk/>
            <pc:sldMk cId="2348164578" sldId="277"/>
            <ac:spMk id="3" creationId="{28BBE534-E32E-0526-8441-EFA692BDBE58}"/>
          </ac:spMkLst>
        </pc:spChg>
      </pc:sldChg>
      <pc:sldChg chg="addSp delSp modSp add mod">
        <pc:chgData name="Belle Smoll" userId="ecb0f078-6e79-4fd7-b254-2051c6e9de63" providerId="ADAL" clId="{AAEE271C-8CAD-48E0-81FB-5811C8871CC8}" dt="2023-08-31T15:34:44.660" v="638" actId="20577"/>
        <pc:sldMkLst>
          <pc:docMk/>
          <pc:sldMk cId="2331168529" sldId="278"/>
        </pc:sldMkLst>
        <pc:spChg chg="mod">
          <ac:chgData name="Belle Smoll" userId="ecb0f078-6e79-4fd7-b254-2051c6e9de63" providerId="ADAL" clId="{AAEE271C-8CAD-48E0-81FB-5811C8871CC8}" dt="2023-08-31T15:34:17.702" v="620" actId="20577"/>
          <ac:spMkLst>
            <pc:docMk/>
            <pc:sldMk cId="2331168529" sldId="278"/>
            <ac:spMk id="2" creationId="{A05D1C45-B36D-509C-C3D5-535E6A48E6B2}"/>
          </ac:spMkLst>
        </pc:spChg>
        <pc:spChg chg="del">
          <ac:chgData name="Belle Smoll" userId="ecb0f078-6e79-4fd7-b254-2051c6e9de63" providerId="ADAL" clId="{AAEE271C-8CAD-48E0-81FB-5811C8871CC8}" dt="2023-08-31T15:33:33.100" v="526" actId="478"/>
          <ac:spMkLst>
            <pc:docMk/>
            <pc:sldMk cId="2331168529" sldId="278"/>
            <ac:spMk id="3" creationId="{28BBE534-E32E-0526-8441-EFA692BDBE58}"/>
          </ac:spMkLst>
        </pc:spChg>
        <pc:spChg chg="add mod">
          <ac:chgData name="Belle Smoll" userId="ecb0f078-6e79-4fd7-b254-2051c6e9de63" providerId="ADAL" clId="{AAEE271C-8CAD-48E0-81FB-5811C8871CC8}" dt="2023-08-31T15:34:44.660" v="638" actId="20577"/>
          <ac:spMkLst>
            <pc:docMk/>
            <pc:sldMk cId="2331168529" sldId="278"/>
            <ac:spMk id="4" creationId="{00EC22E0-F897-DF0E-8038-C5A40A4E1D7B}"/>
          </ac:spMkLst>
        </pc:spChg>
      </pc:sldChg>
      <pc:sldChg chg="modSp add mod">
        <pc:chgData name="Belle Smoll" userId="ecb0f078-6e79-4fd7-b254-2051c6e9de63" providerId="ADAL" clId="{AAEE271C-8CAD-48E0-81FB-5811C8871CC8}" dt="2023-08-31T15:35:17.952" v="683" actId="20577"/>
        <pc:sldMkLst>
          <pc:docMk/>
          <pc:sldMk cId="3341841798" sldId="279"/>
        </pc:sldMkLst>
        <pc:spChg chg="mod">
          <ac:chgData name="Belle Smoll" userId="ecb0f078-6e79-4fd7-b254-2051c6e9de63" providerId="ADAL" clId="{AAEE271C-8CAD-48E0-81FB-5811C8871CC8}" dt="2023-08-31T15:35:03.614" v="662" actId="20577"/>
          <ac:spMkLst>
            <pc:docMk/>
            <pc:sldMk cId="3341841798" sldId="279"/>
            <ac:spMk id="2" creationId="{A05D1C45-B36D-509C-C3D5-535E6A48E6B2}"/>
          </ac:spMkLst>
        </pc:spChg>
        <pc:spChg chg="mod">
          <ac:chgData name="Belle Smoll" userId="ecb0f078-6e79-4fd7-b254-2051c6e9de63" providerId="ADAL" clId="{AAEE271C-8CAD-48E0-81FB-5811C8871CC8}" dt="2023-08-31T15:35:17.952" v="683" actId="20577"/>
          <ac:spMkLst>
            <pc:docMk/>
            <pc:sldMk cId="3341841798" sldId="279"/>
            <ac:spMk id="4" creationId="{00EC22E0-F897-DF0E-8038-C5A40A4E1D7B}"/>
          </ac:spMkLst>
        </pc:spChg>
      </pc:sldChg>
      <pc:sldChg chg="modSp add mod">
        <pc:chgData name="Belle Smoll" userId="ecb0f078-6e79-4fd7-b254-2051c6e9de63" providerId="ADAL" clId="{AAEE271C-8CAD-48E0-81FB-5811C8871CC8}" dt="2023-08-31T15:35:50.974" v="777" actId="20577"/>
        <pc:sldMkLst>
          <pc:docMk/>
          <pc:sldMk cId="2314590432" sldId="280"/>
        </pc:sldMkLst>
        <pc:spChg chg="mod">
          <ac:chgData name="Belle Smoll" userId="ecb0f078-6e79-4fd7-b254-2051c6e9de63" providerId="ADAL" clId="{AAEE271C-8CAD-48E0-81FB-5811C8871CC8}" dt="2023-08-31T15:35:33.945" v="698" actId="20577"/>
          <ac:spMkLst>
            <pc:docMk/>
            <pc:sldMk cId="2314590432" sldId="280"/>
            <ac:spMk id="2" creationId="{A05D1C45-B36D-509C-C3D5-535E6A48E6B2}"/>
          </ac:spMkLst>
        </pc:spChg>
        <pc:spChg chg="mod">
          <ac:chgData name="Belle Smoll" userId="ecb0f078-6e79-4fd7-b254-2051c6e9de63" providerId="ADAL" clId="{AAEE271C-8CAD-48E0-81FB-5811C8871CC8}" dt="2023-08-31T15:35:50.974" v="777" actId="20577"/>
          <ac:spMkLst>
            <pc:docMk/>
            <pc:sldMk cId="2314590432" sldId="280"/>
            <ac:spMk id="4" creationId="{00EC22E0-F897-DF0E-8038-C5A40A4E1D7B}"/>
          </ac:spMkLst>
        </pc:spChg>
      </pc:sldChg>
      <pc:sldChg chg="modSp add mod">
        <pc:chgData name="Belle Smoll" userId="ecb0f078-6e79-4fd7-b254-2051c6e9de63" providerId="ADAL" clId="{AAEE271C-8CAD-48E0-81FB-5811C8871CC8}" dt="2023-08-31T15:36:55.735" v="814"/>
        <pc:sldMkLst>
          <pc:docMk/>
          <pc:sldMk cId="1073875632" sldId="281"/>
        </pc:sldMkLst>
        <pc:spChg chg="mod">
          <ac:chgData name="Belle Smoll" userId="ecb0f078-6e79-4fd7-b254-2051c6e9de63" providerId="ADAL" clId="{AAEE271C-8CAD-48E0-81FB-5811C8871CC8}" dt="2023-08-31T15:36:21.885" v="809" actId="5793"/>
          <ac:spMkLst>
            <pc:docMk/>
            <pc:sldMk cId="1073875632" sldId="281"/>
            <ac:spMk id="2" creationId="{A05D1C45-B36D-509C-C3D5-535E6A48E6B2}"/>
          </ac:spMkLst>
        </pc:spChg>
        <pc:spChg chg="mod">
          <ac:chgData name="Belle Smoll" userId="ecb0f078-6e79-4fd7-b254-2051c6e9de63" providerId="ADAL" clId="{AAEE271C-8CAD-48E0-81FB-5811C8871CC8}" dt="2023-08-31T15:36:55.735" v="814"/>
          <ac:spMkLst>
            <pc:docMk/>
            <pc:sldMk cId="1073875632" sldId="281"/>
            <ac:spMk id="4" creationId="{00EC22E0-F897-DF0E-8038-C5A40A4E1D7B}"/>
          </ac:spMkLst>
        </pc:spChg>
      </pc:sldChg>
    </pc:docChg>
  </pc:docChgLst>
  <pc:docChgLst>
    <pc:chgData name="Andrea Malnar" userId="2987b991-e059-405a-8362-0297163a2ff1" providerId="ADAL" clId="{0480F2E0-BAC9-6F45-AA26-F021D37B8F22}"/>
    <pc:docChg chg="undo custSel modSld">
      <pc:chgData name="Andrea Malnar" userId="2987b991-e059-405a-8362-0297163a2ff1" providerId="ADAL" clId="{0480F2E0-BAC9-6F45-AA26-F021D37B8F22}" dt="2023-09-12T15:51:43.196" v="32" actId="1076"/>
      <pc:docMkLst>
        <pc:docMk/>
      </pc:docMkLst>
      <pc:sldChg chg="modSp mod">
        <pc:chgData name="Andrea Malnar" userId="2987b991-e059-405a-8362-0297163a2ff1" providerId="ADAL" clId="{0480F2E0-BAC9-6F45-AA26-F021D37B8F22}" dt="2023-09-12T15:45:29.701" v="1" actId="2711"/>
        <pc:sldMkLst>
          <pc:docMk/>
          <pc:sldMk cId="2712033089" sldId="256"/>
        </pc:sldMkLst>
        <pc:spChg chg="mod">
          <ac:chgData name="Andrea Malnar" userId="2987b991-e059-405a-8362-0297163a2ff1" providerId="ADAL" clId="{0480F2E0-BAC9-6F45-AA26-F021D37B8F22}" dt="2023-09-12T15:45:25.084" v="0" actId="2711"/>
          <ac:spMkLst>
            <pc:docMk/>
            <pc:sldMk cId="2712033089" sldId="256"/>
            <ac:spMk id="2" creationId="{1DB63075-82F2-DCEB-1127-AEEBCEC356CF}"/>
          </ac:spMkLst>
        </pc:spChg>
        <pc:spChg chg="mod">
          <ac:chgData name="Andrea Malnar" userId="2987b991-e059-405a-8362-0297163a2ff1" providerId="ADAL" clId="{0480F2E0-BAC9-6F45-AA26-F021D37B8F22}" dt="2023-09-12T15:45:29.701" v="1" actId="2711"/>
          <ac:spMkLst>
            <pc:docMk/>
            <pc:sldMk cId="2712033089" sldId="256"/>
            <ac:spMk id="3" creationId="{A00CF443-6FE3-709B-2938-C71E8FDC083A}"/>
          </ac:spMkLst>
        </pc:spChg>
      </pc:sldChg>
      <pc:sldChg chg="modSp mod">
        <pc:chgData name="Andrea Malnar" userId="2987b991-e059-405a-8362-0297163a2ff1" providerId="ADAL" clId="{0480F2E0-BAC9-6F45-AA26-F021D37B8F22}" dt="2023-09-12T15:45:39.351" v="3" actId="2711"/>
        <pc:sldMkLst>
          <pc:docMk/>
          <pc:sldMk cId="2698824765" sldId="258"/>
        </pc:sldMkLst>
        <pc:spChg chg="mod">
          <ac:chgData name="Andrea Malnar" userId="2987b991-e059-405a-8362-0297163a2ff1" providerId="ADAL" clId="{0480F2E0-BAC9-6F45-AA26-F021D37B8F22}" dt="2023-09-12T15:45:34.996" v="2" actId="2711"/>
          <ac:spMkLst>
            <pc:docMk/>
            <pc:sldMk cId="2698824765" sldId="258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45:39.351" v="3" actId="2711"/>
          <ac:spMkLst>
            <pc:docMk/>
            <pc:sldMk cId="2698824765" sldId="258"/>
            <ac:spMk id="3" creationId="{28BBE534-E32E-0526-8441-EFA692BDBE58}"/>
          </ac:spMkLst>
        </pc:spChg>
      </pc:sldChg>
      <pc:sldChg chg="modSp mod">
        <pc:chgData name="Andrea Malnar" userId="2987b991-e059-405a-8362-0297163a2ff1" providerId="ADAL" clId="{0480F2E0-BAC9-6F45-AA26-F021D37B8F22}" dt="2023-09-12T15:49:01.400" v="7" actId="1076"/>
        <pc:sldMkLst>
          <pc:docMk/>
          <pc:sldMk cId="1912079398" sldId="274"/>
        </pc:sldMkLst>
        <pc:spChg chg="mod">
          <ac:chgData name="Andrea Malnar" userId="2987b991-e059-405a-8362-0297163a2ff1" providerId="ADAL" clId="{0480F2E0-BAC9-6F45-AA26-F021D37B8F22}" dt="2023-09-12T15:48:46.677" v="4" actId="2711"/>
          <ac:spMkLst>
            <pc:docMk/>
            <pc:sldMk cId="1912079398" sldId="274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48:49.682" v="5" actId="2711"/>
          <ac:spMkLst>
            <pc:docMk/>
            <pc:sldMk cId="1912079398" sldId="274"/>
            <ac:spMk id="5" creationId="{D0A43F01-BCC9-1531-8DE0-5B0C686D828E}"/>
          </ac:spMkLst>
        </pc:spChg>
        <pc:picChg chg="mod">
          <ac:chgData name="Andrea Malnar" userId="2987b991-e059-405a-8362-0297163a2ff1" providerId="ADAL" clId="{0480F2E0-BAC9-6F45-AA26-F021D37B8F22}" dt="2023-09-12T15:49:01.400" v="7" actId="1076"/>
          <ac:picMkLst>
            <pc:docMk/>
            <pc:sldMk cId="1912079398" sldId="274"/>
            <ac:picMk id="4" creationId="{2E9F0C07-664D-97CE-C2A5-1B8D2C139589}"/>
          </ac:picMkLst>
        </pc:picChg>
      </pc:sldChg>
      <pc:sldChg chg="modSp mod">
        <pc:chgData name="Andrea Malnar" userId="2987b991-e059-405a-8362-0297163a2ff1" providerId="ADAL" clId="{0480F2E0-BAC9-6F45-AA26-F021D37B8F22}" dt="2023-09-12T15:49:10.700" v="9" actId="2711"/>
        <pc:sldMkLst>
          <pc:docMk/>
          <pc:sldMk cId="649327715" sldId="275"/>
        </pc:sldMkLst>
        <pc:spChg chg="mod">
          <ac:chgData name="Andrea Malnar" userId="2987b991-e059-405a-8362-0297163a2ff1" providerId="ADAL" clId="{0480F2E0-BAC9-6F45-AA26-F021D37B8F22}" dt="2023-09-12T15:49:06.760" v="8" actId="2711"/>
          <ac:spMkLst>
            <pc:docMk/>
            <pc:sldMk cId="649327715" sldId="275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49:10.700" v="9" actId="2711"/>
          <ac:spMkLst>
            <pc:docMk/>
            <pc:sldMk cId="649327715" sldId="275"/>
            <ac:spMk id="3" creationId="{28BBE534-E32E-0526-8441-EFA692BDBE58}"/>
          </ac:spMkLst>
        </pc:spChg>
      </pc:sldChg>
      <pc:sldChg chg="modSp mod">
        <pc:chgData name="Andrea Malnar" userId="2987b991-e059-405a-8362-0297163a2ff1" providerId="ADAL" clId="{0480F2E0-BAC9-6F45-AA26-F021D37B8F22}" dt="2023-09-12T15:49:26.273" v="13" actId="2711"/>
        <pc:sldMkLst>
          <pc:docMk/>
          <pc:sldMk cId="2348164578" sldId="277"/>
        </pc:sldMkLst>
        <pc:spChg chg="mod">
          <ac:chgData name="Andrea Malnar" userId="2987b991-e059-405a-8362-0297163a2ff1" providerId="ADAL" clId="{0480F2E0-BAC9-6F45-AA26-F021D37B8F22}" dt="2023-09-12T15:49:20.036" v="10" actId="2711"/>
          <ac:spMkLst>
            <pc:docMk/>
            <pc:sldMk cId="2348164578" sldId="277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49:26.273" v="13" actId="2711"/>
          <ac:spMkLst>
            <pc:docMk/>
            <pc:sldMk cId="2348164578" sldId="277"/>
            <ac:spMk id="3" creationId="{28BBE534-E32E-0526-8441-EFA692BDBE58}"/>
          </ac:spMkLst>
        </pc:spChg>
      </pc:sldChg>
      <pc:sldChg chg="modSp mod">
        <pc:chgData name="Andrea Malnar" userId="2987b991-e059-405a-8362-0297163a2ff1" providerId="ADAL" clId="{0480F2E0-BAC9-6F45-AA26-F021D37B8F22}" dt="2023-09-12T15:49:41.338" v="16" actId="1076"/>
        <pc:sldMkLst>
          <pc:docMk/>
          <pc:sldMk cId="2331168529" sldId="278"/>
        </pc:sldMkLst>
        <pc:spChg chg="mod">
          <ac:chgData name="Andrea Malnar" userId="2987b991-e059-405a-8362-0297163a2ff1" providerId="ADAL" clId="{0480F2E0-BAC9-6F45-AA26-F021D37B8F22}" dt="2023-09-12T15:49:31.571" v="14" actId="2711"/>
          <ac:spMkLst>
            <pc:docMk/>
            <pc:sldMk cId="2331168529" sldId="278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49:34.537" v="15" actId="2711"/>
          <ac:spMkLst>
            <pc:docMk/>
            <pc:sldMk cId="2331168529" sldId="278"/>
            <ac:spMk id="4" creationId="{00EC22E0-F897-DF0E-8038-C5A40A4E1D7B}"/>
          </ac:spMkLst>
        </pc:spChg>
        <pc:picChg chg="mod">
          <ac:chgData name="Andrea Malnar" userId="2987b991-e059-405a-8362-0297163a2ff1" providerId="ADAL" clId="{0480F2E0-BAC9-6F45-AA26-F021D37B8F22}" dt="2023-09-12T15:49:41.338" v="16" actId="1076"/>
          <ac:picMkLst>
            <pc:docMk/>
            <pc:sldMk cId="2331168529" sldId="278"/>
            <ac:picMk id="5" creationId="{8FADBC0B-E99F-58D5-CDD0-3EFFFB231456}"/>
          </ac:picMkLst>
        </pc:picChg>
      </pc:sldChg>
      <pc:sldChg chg="modSp mod">
        <pc:chgData name="Andrea Malnar" userId="2987b991-e059-405a-8362-0297163a2ff1" providerId="ADAL" clId="{0480F2E0-BAC9-6F45-AA26-F021D37B8F22}" dt="2023-09-12T15:49:50.941" v="18" actId="2711"/>
        <pc:sldMkLst>
          <pc:docMk/>
          <pc:sldMk cId="3341841798" sldId="279"/>
        </pc:sldMkLst>
        <pc:spChg chg="mod">
          <ac:chgData name="Andrea Malnar" userId="2987b991-e059-405a-8362-0297163a2ff1" providerId="ADAL" clId="{0480F2E0-BAC9-6F45-AA26-F021D37B8F22}" dt="2023-09-12T15:49:47.524" v="17" actId="2711"/>
          <ac:spMkLst>
            <pc:docMk/>
            <pc:sldMk cId="3341841798" sldId="279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49:50.941" v="18" actId="2711"/>
          <ac:spMkLst>
            <pc:docMk/>
            <pc:sldMk cId="3341841798" sldId="279"/>
            <ac:spMk id="4" creationId="{00EC22E0-F897-DF0E-8038-C5A40A4E1D7B}"/>
          </ac:spMkLst>
        </pc:spChg>
      </pc:sldChg>
      <pc:sldChg chg="modSp mod">
        <pc:chgData name="Andrea Malnar" userId="2987b991-e059-405a-8362-0297163a2ff1" providerId="ADAL" clId="{0480F2E0-BAC9-6F45-AA26-F021D37B8F22}" dt="2023-09-12T15:50:00.535" v="20" actId="2711"/>
        <pc:sldMkLst>
          <pc:docMk/>
          <pc:sldMk cId="2314590432" sldId="280"/>
        </pc:sldMkLst>
        <pc:spChg chg="mod">
          <ac:chgData name="Andrea Malnar" userId="2987b991-e059-405a-8362-0297163a2ff1" providerId="ADAL" clId="{0480F2E0-BAC9-6F45-AA26-F021D37B8F22}" dt="2023-09-12T15:49:56.350" v="19" actId="2711"/>
          <ac:spMkLst>
            <pc:docMk/>
            <pc:sldMk cId="2314590432" sldId="280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50:00.535" v="20" actId="2711"/>
          <ac:spMkLst>
            <pc:docMk/>
            <pc:sldMk cId="2314590432" sldId="280"/>
            <ac:spMk id="4" creationId="{00EC22E0-F897-DF0E-8038-C5A40A4E1D7B}"/>
          </ac:spMkLst>
        </pc:spChg>
      </pc:sldChg>
      <pc:sldChg chg="modSp mod">
        <pc:chgData name="Andrea Malnar" userId="2987b991-e059-405a-8362-0297163a2ff1" providerId="ADAL" clId="{0480F2E0-BAC9-6F45-AA26-F021D37B8F22}" dt="2023-09-12T15:50:44.782" v="22" actId="2711"/>
        <pc:sldMkLst>
          <pc:docMk/>
          <pc:sldMk cId="1073875632" sldId="281"/>
        </pc:sldMkLst>
        <pc:spChg chg="mod">
          <ac:chgData name="Andrea Malnar" userId="2987b991-e059-405a-8362-0297163a2ff1" providerId="ADAL" clId="{0480F2E0-BAC9-6F45-AA26-F021D37B8F22}" dt="2023-09-12T15:50:12.211" v="21" actId="2711"/>
          <ac:spMkLst>
            <pc:docMk/>
            <pc:sldMk cId="1073875632" sldId="281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50:44.782" v="22" actId="2711"/>
          <ac:spMkLst>
            <pc:docMk/>
            <pc:sldMk cId="1073875632" sldId="281"/>
            <ac:spMk id="4" creationId="{00EC22E0-F897-DF0E-8038-C5A40A4E1D7B}"/>
          </ac:spMkLst>
        </pc:spChg>
      </pc:sldChg>
      <pc:sldChg chg="modSp mod">
        <pc:chgData name="Andrea Malnar" userId="2987b991-e059-405a-8362-0297163a2ff1" providerId="ADAL" clId="{0480F2E0-BAC9-6F45-AA26-F021D37B8F22}" dt="2023-09-12T15:50:57.642" v="24" actId="1076"/>
        <pc:sldMkLst>
          <pc:docMk/>
          <pc:sldMk cId="1005776196" sldId="282"/>
        </pc:sldMkLst>
        <pc:spChg chg="mod">
          <ac:chgData name="Andrea Malnar" userId="2987b991-e059-405a-8362-0297163a2ff1" providerId="ADAL" clId="{0480F2E0-BAC9-6F45-AA26-F021D37B8F22}" dt="2023-09-12T15:50:50.625" v="23" actId="2711"/>
          <ac:spMkLst>
            <pc:docMk/>
            <pc:sldMk cId="1005776196" sldId="282"/>
            <ac:spMk id="2" creationId="{A05D1C45-B36D-509C-C3D5-535E6A48E6B2}"/>
          </ac:spMkLst>
        </pc:spChg>
        <pc:picChg chg="mod">
          <ac:chgData name="Andrea Malnar" userId="2987b991-e059-405a-8362-0297163a2ff1" providerId="ADAL" clId="{0480F2E0-BAC9-6F45-AA26-F021D37B8F22}" dt="2023-09-12T15:50:57.642" v="24" actId="1076"/>
          <ac:picMkLst>
            <pc:docMk/>
            <pc:sldMk cId="1005776196" sldId="282"/>
            <ac:picMk id="4" creationId="{6589FDE3-EA2F-6E8A-751C-CBC7DE222062}"/>
          </ac:picMkLst>
        </pc:picChg>
      </pc:sldChg>
      <pc:sldChg chg="modSp mod">
        <pc:chgData name="Andrea Malnar" userId="2987b991-e059-405a-8362-0297163a2ff1" providerId="ADAL" clId="{0480F2E0-BAC9-6F45-AA26-F021D37B8F22}" dt="2023-09-12T15:51:06.386" v="26" actId="2711"/>
        <pc:sldMkLst>
          <pc:docMk/>
          <pc:sldMk cId="4252352420" sldId="283"/>
        </pc:sldMkLst>
        <pc:spChg chg="mod">
          <ac:chgData name="Andrea Malnar" userId="2987b991-e059-405a-8362-0297163a2ff1" providerId="ADAL" clId="{0480F2E0-BAC9-6F45-AA26-F021D37B8F22}" dt="2023-09-12T15:51:03.557" v="25" actId="2711"/>
          <ac:spMkLst>
            <pc:docMk/>
            <pc:sldMk cId="4252352420" sldId="283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51:06.386" v="26" actId="2711"/>
          <ac:spMkLst>
            <pc:docMk/>
            <pc:sldMk cId="4252352420" sldId="283"/>
            <ac:spMk id="4" creationId="{00EC22E0-F897-DF0E-8038-C5A40A4E1D7B}"/>
          </ac:spMkLst>
        </pc:spChg>
      </pc:sldChg>
      <pc:sldChg chg="modSp mod">
        <pc:chgData name="Andrea Malnar" userId="2987b991-e059-405a-8362-0297163a2ff1" providerId="ADAL" clId="{0480F2E0-BAC9-6F45-AA26-F021D37B8F22}" dt="2023-09-12T15:51:14.811" v="28" actId="2711"/>
        <pc:sldMkLst>
          <pc:docMk/>
          <pc:sldMk cId="2667955998" sldId="284"/>
        </pc:sldMkLst>
        <pc:spChg chg="mod">
          <ac:chgData name="Andrea Malnar" userId="2987b991-e059-405a-8362-0297163a2ff1" providerId="ADAL" clId="{0480F2E0-BAC9-6F45-AA26-F021D37B8F22}" dt="2023-09-12T15:51:11.288" v="27" actId="2711"/>
          <ac:spMkLst>
            <pc:docMk/>
            <pc:sldMk cId="2667955998" sldId="284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51:14.811" v="28" actId="2711"/>
          <ac:spMkLst>
            <pc:docMk/>
            <pc:sldMk cId="2667955998" sldId="284"/>
            <ac:spMk id="4" creationId="{00EC22E0-F897-DF0E-8038-C5A40A4E1D7B}"/>
          </ac:spMkLst>
        </pc:spChg>
      </pc:sldChg>
      <pc:sldChg chg="modSp mod">
        <pc:chgData name="Andrea Malnar" userId="2987b991-e059-405a-8362-0297163a2ff1" providerId="ADAL" clId="{0480F2E0-BAC9-6F45-AA26-F021D37B8F22}" dt="2023-09-12T15:51:32.172" v="30" actId="2711"/>
        <pc:sldMkLst>
          <pc:docMk/>
          <pc:sldMk cId="2387242607" sldId="285"/>
        </pc:sldMkLst>
        <pc:spChg chg="mod">
          <ac:chgData name="Andrea Malnar" userId="2987b991-e059-405a-8362-0297163a2ff1" providerId="ADAL" clId="{0480F2E0-BAC9-6F45-AA26-F021D37B8F22}" dt="2023-09-12T15:51:27.522" v="29" actId="2711"/>
          <ac:spMkLst>
            <pc:docMk/>
            <pc:sldMk cId="2387242607" sldId="285"/>
            <ac:spMk id="2" creationId="{A05D1C45-B36D-509C-C3D5-535E6A48E6B2}"/>
          </ac:spMkLst>
        </pc:spChg>
        <pc:spChg chg="mod">
          <ac:chgData name="Andrea Malnar" userId="2987b991-e059-405a-8362-0297163a2ff1" providerId="ADAL" clId="{0480F2E0-BAC9-6F45-AA26-F021D37B8F22}" dt="2023-09-12T15:51:32.172" v="30" actId="2711"/>
          <ac:spMkLst>
            <pc:docMk/>
            <pc:sldMk cId="2387242607" sldId="285"/>
            <ac:spMk id="4" creationId="{00EC22E0-F897-DF0E-8038-C5A40A4E1D7B}"/>
          </ac:spMkLst>
        </pc:spChg>
      </pc:sldChg>
      <pc:sldChg chg="modSp mod">
        <pc:chgData name="Andrea Malnar" userId="2987b991-e059-405a-8362-0297163a2ff1" providerId="ADAL" clId="{0480F2E0-BAC9-6F45-AA26-F021D37B8F22}" dt="2023-09-12T15:51:43.196" v="32" actId="1076"/>
        <pc:sldMkLst>
          <pc:docMk/>
          <pc:sldMk cId="541347152" sldId="286"/>
        </pc:sldMkLst>
        <pc:spChg chg="mod">
          <ac:chgData name="Andrea Malnar" userId="2987b991-e059-405a-8362-0297163a2ff1" providerId="ADAL" clId="{0480F2E0-BAC9-6F45-AA26-F021D37B8F22}" dt="2023-09-12T15:51:43.196" v="32" actId="1076"/>
          <ac:spMkLst>
            <pc:docMk/>
            <pc:sldMk cId="541347152" sldId="286"/>
            <ac:spMk id="2" creationId="{A05D1C45-B36D-509C-C3D5-535E6A48E6B2}"/>
          </ac:spMkLst>
        </pc:spChg>
      </pc:sldChg>
    </pc:docChg>
  </pc:docChgLst>
  <pc:docChgLst>
    <pc:chgData name="Belle Smoll" userId="ecb0f078-6e79-4fd7-b254-2051c6e9de63" providerId="ADAL" clId="{BF6F7C76-BE88-42EA-804F-06FD3B5C6D37}"/>
    <pc:docChg chg="undo custSel addSld delSld modSld sldOrd">
      <pc:chgData name="Belle Smoll" userId="ecb0f078-6e79-4fd7-b254-2051c6e9de63" providerId="ADAL" clId="{BF6F7C76-BE88-42EA-804F-06FD3B5C6D37}" dt="2023-09-07T19:57:36.710" v="2387" actId="14100"/>
      <pc:docMkLst>
        <pc:docMk/>
      </pc:docMkLst>
      <pc:sldChg chg="modSp mod">
        <pc:chgData name="Belle Smoll" userId="ecb0f078-6e79-4fd7-b254-2051c6e9de63" providerId="ADAL" clId="{BF6F7C76-BE88-42EA-804F-06FD3B5C6D37}" dt="2023-08-31T15:40:57.746" v="12" actId="20577"/>
        <pc:sldMkLst>
          <pc:docMk/>
          <pc:sldMk cId="2712033089" sldId="256"/>
        </pc:sldMkLst>
        <pc:spChg chg="mod">
          <ac:chgData name="Belle Smoll" userId="ecb0f078-6e79-4fd7-b254-2051c6e9de63" providerId="ADAL" clId="{BF6F7C76-BE88-42EA-804F-06FD3B5C6D37}" dt="2023-08-31T15:40:57.746" v="12" actId="20577"/>
          <ac:spMkLst>
            <pc:docMk/>
            <pc:sldMk cId="2712033089" sldId="256"/>
            <ac:spMk id="3" creationId="{A00CF443-6FE3-709B-2938-C71E8FDC083A}"/>
          </ac:spMkLst>
        </pc:spChg>
      </pc:sldChg>
      <pc:sldChg chg="modSp mod">
        <pc:chgData name="Belle Smoll" userId="ecb0f078-6e79-4fd7-b254-2051c6e9de63" providerId="ADAL" clId="{BF6F7C76-BE88-42EA-804F-06FD3B5C6D37}" dt="2023-08-31T15:41:37.814" v="161" actId="20577"/>
        <pc:sldMkLst>
          <pc:docMk/>
          <pc:sldMk cId="2698824765" sldId="258"/>
        </pc:sldMkLst>
        <pc:spChg chg="mod">
          <ac:chgData name="Belle Smoll" userId="ecb0f078-6e79-4fd7-b254-2051c6e9de63" providerId="ADAL" clId="{BF6F7C76-BE88-42EA-804F-06FD3B5C6D37}" dt="2023-08-31T15:41:14.289" v="41" actId="20577"/>
          <ac:spMkLst>
            <pc:docMk/>
            <pc:sldMk cId="2698824765" sldId="258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41:37.814" v="161" actId="20577"/>
          <ac:spMkLst>
            <pc:docMk/>
            <pc:sldMk cId="2698824765" sldId="258"/>
            <ac:spMk id="3" creationId="{28BBE534-E32E-0526-8441-EFA692BDBE58}"/>
          </ac:spMkLst>
        </pc:spChg>
      </pc:sldChg>
      <pc:sldChg chg="addSp delSp modSp mod">
        <pc:chgData name="Belle Smoll" userId="ecb0f078-6e79-4fd7-b254-2051c6e9de63" providerId="ADAL" clId="{BF6F7C76-BE88-42EA-804F-06FD3B5C6D37}" dt="2023-09-07T14:19:39.134" v="2315" actId="1076"/>
        <pc:sldMkLst>
          <pc:docMk/>
          <pc:sldMk cId="1912079398" sldId="274"/>
        </pc:sldMkLst>
        <pc:spChg chg="mod">
          <ac:chgData name="Belle Smoll" userId="ecb0f078-6e79-4fd7-b254-2051c6e9de63" providerId="ADAL" clId="{BF6F7C76-BE88-42EA-804F-06FD3B5C6D37}" dt="2023-08-31T15:41:49.285" v="189" actId="20577"/>
          <ac:spMkLst>
            <pc:docMk/>
            <pc:sldMk cId="1912079398" sldId="274"/>
            <ac:spMk id="2" creationId="{A05D1C45-B36D-509C-C3D5-535E6A48E6B2}"/>
          </ac:spMkLst>
        </pc:spChg>
        <pc:spChg chg="del">
          <ac:chgData name="Belle Smoll" userId="ecb0f078-6e79-4fd7-b254-2051c6e9de63" providerId="ADAL" clId="{BF6F7C76-BE88-42EA-804F-06FD3B5C6D37}" dt="2023-08-31T15:41:59.750" v="190" actId="478"/>
          <ac:spMkLst>
            <pc:docMk/>
            <pc:sldMk cId="1912079398" sldId="274"/>
            <ac:spMk id="3" creationId="{28BBE534-E32E-0526-8441-EFA692BDBE58}"/>
          </ac:spMkLst>
        </pc:spChg>
        <pc:spChg chg="mod">
          <ac:chgData name="Belle Smoll" userId="ecb0f078-6e79-4fd7-b254-2051c6e9de63" providerId="ADAL" clId="{BF6F7C76-BE88-42EA-804F-06FD3B5C6D37}" dt="2023-09-07T14:19:29.106" v="2312" actId="14100"/>
          <ac:spMkLst>
            <pc:docMk/>
            <pc:sldMk cId="1912079398" sldId="274"/>
            <ac:spMk id="5" creationId="{D0A43F01-BCC9-1531-8DE0-5B0C686D828E}"/>
          </ac:spMkLst>
        </pc:spChg>
        <pc:picChg chg="add mod">
          <ac:chgData name="Belle Smoll" userId="ecb0f078-6e79-4fd7-b254-2051c6e9de63" providerId="ADAL" clId="{BF6F7C76-BE88-42EA-804F-06FD3B5C6D37}" dt="2023-09-07T14:19:39.134" v="2315" actId="1076"/>
          <ac:picMkLst>
            <pc:docMk/>
            <pc:sldMk cId="1912079398" sldId="274"/>
            <ac:picMk id="4" creationId="{2E9F0C07-664D-97CE-C2A5-1B8D2C139589}"/>
          </ac:picMkLst>
        </pc:picChg>
      </pc:sldChg>
      <pc:sldChg chg="modSp mod">
        <pc:chgData name="Belle Smoll" userId="ecb0f078-6e79-4fd7-b254-2051c6e9de63" providerId="ADAL" clId="{BF6F7C76-BE88-42EA-804F-06FD3B5C6D37}" dt="2023-08-31T15:45:41.535" v="689" actId="14100"/>
        <pc:sldMkLst>
          <pc:docMk/>
          <pc:sldMk cId="649327715" sldId="275"/>
        </pc:sldMkLst>
        <pc:spChg chg="mod">
          <ac:chgData name="Belle Smoll" userId="ecb0f078-6e79-4fd7-b254-2051c6e9de63" providerId="ADAL" clId="{BF6F7C76-BE88-42EA-804F-06FD3B5C6D37}" dt="2023-08-31T15:43:41.865" v="504" actId="20577"/>
          <ac:spMkLst>
            <pc:docMk/>
            <pc:sldMk cId="649327715" sldId="275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45:41.535" v="689" actId="14100"/>
          <ac:spMkLst>
            <pc:docMk/>
            <pc:sldMk cId="649327715" sldId="275"/>
            <ac:spMk id="3" creationId="{28BBE534-E32E-0526-8441-EFA692BDBE58}"/>
          </ac:spMkLst>
        </pc:spChg>
      </pc:sldChg>
      <pc:sldChg chg="modSp mod">
        <pc:chgData name="Belle Smoll" userId="ecb0f078-6e79-4fd7-b254-2051c6e9de63" providerId="ADAL" clId="{BF6F7C76-BE88-42EA-804F-06FD3B5C6D37}" dt="2023-08-31T15:47:34.526" v="1049" actId="1076"/>
        <pc:sldMkLst>
          <pc:docMk/>
          <pc:sldMk cId="2348164578" sldId="277"/>
        </pc:sldMkLst>
        <pc:spChg chg="mod">
          <ac:chgData name="Belle Smoll" userId="ecb0f078-6e79-4fd7-b254-2051c6e9de63" providerId="ADAL" clId="{BF6F7C76-BE88-42EA-804F-06FD3B5C6D37}" dt="2023-08-31T15:45:51.538" v="710" actId="20577"/>
          <ac:spMkLst>
            <pc:docMk/>
            <pc:sldMk cId="2348164578" sldId="277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47:34.526" v="1049" actId="1076"/>
          <ac:spMkLst>
            <pc:docMk/>
            <pc:sldMk cId="2348164578" sldId="277"/>
            <ac:spMk id="3" creationId="{28BBE534-E32E-0526-8441-EFA692BDBE58}"/>
          </ac:spMkLst>
        </pc:spChg>
      </pc:sldChg>
      <pc:sldChg chg="addSp modSp mod">
        <pc:chgData name="Belle Smoll" userId="ecb0f078-6e79-4fd7-b254-2051c6e9de63" providerId="ADAL" clId="{BF6F7C76-BE88-42EA-804F-06FD3B5C6D37}" dt="2023-09-07T14:20:48.624" v="2321" actId="1076"/>
        <pc:sldMkLst>
          <pc:docMk/>
          <pc:sldMk cId="2331168529" sldId="278"/>
        </pc:sldMkLst>
        <pc:spChg chg="mod">
          <ac:chgData name="Belle Smoll" userId="ecb0f078-6e79-4fd7-b254-2051c6e9de63" providerId="ADAL" clId="{BF6F7C76-BE88-42EA-804F-06FD3B5C6D37}" dt="2023-08-31T15:47:42.712" v="1066" actId="20577"/>
          <ac:spMkLst>
            <pc:docMk/>
            <pc:sldMk cId="2331168529" sldId="278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9-07T14:20:46.571" v="2320" actId="14100"/>
          <ac:spMkLst>
            <pc:docMk/>
            <pc:sldMk cId="2331168529" sldId="278"/>
            <ac:spMk id="4" creationId="{00EC22E0-F897-DF0E-8038-C5A40A4E1D7B}"/>
          </ac:spMkLst>
        </pc:spChg>
        <pc:picChg chg="add mod">
          <ac:chgData name="Belle Smoll" userId="ecb0f078-6e79-4fd7-b254-2051c6e9de63" providerId="ADAL" clId="{BF6F7C76-BE88-42EA-804F-06FD3B5C6D37}" dt="2023-09-07T14:20:48.624" v="2321" actId="1076"/>
          <ac:picMkLst>
            <pc:docMk/>
            <pc:sldMk cId="2331168529" sldId="278"/>
            <ac:picMk id="5" creationId="{8FADBC0B-E99F-58D5-CDD0-3EFFFB231456}"/>
          </ac:picMkLst>
        </pc:picChg>
      </pc:sldChg>
      <pc:sldChg chg="modSp mod">
        <pc:chgData name="Belle Smoll" userId="ecb0f078-6e79-4fd7-b254-2051c6e9de63" providerId="ADAL" clId="{BF6F7C76-BE88-42EA-804F-06FD3B5C6D37}" dt="2023-08-31T15:50:11.563" v="1477" actId="20577"/>
        <pc:sldMkLst>
          <pc:docMk/>
          <pc:sldMk cId="3341841798" sldId="279"/>
        </pc:sldMkLst>
        <pc:spChg chg="mod">
          <ac:chgData name="Belle Smoll" userId="ecb0f078-6e79-4fd7-b254-2051c6e9de63" providerId="ADAL" clId="{BF6F7C76-BE88-42EA-804F-06FD3B5C6D37}" dt="2023-08-31T15:48:53.360" v="1313" actId="20577"/>
          <ac:spMkLst>
            <pc:docMk/>
            <pc:sldMk cId="3341841798" sldId="279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50:11.563" v="1477" actId="20577"/>
          <ac:spMkLst>
            <pc:docMk/>
            <pc:sldMk cId="3341841798" sldId="279"/>
            <ac:spMk id="4" creationId="{00EC22E0-F897-DF0E-8038-C5A40A4E1D7B}"/>
          </ac:spMkLst>
        </pc:spChg>
      </pc:sldChg>
      <pc:sldChg chg="modSp mod">
        <pc:chgData name="Belle Smoll" userId="ecb0f078-6e79-4fd7-b254-2051c6e9de63" providerId="ADAL" clId="{BF6F7C76-BE88-42EA-804F-06FD3B5C6D37}" dt="2023-08-31T15:51:48.338" v="1585"/>
        <pc:sldMkLst>
          <pc:docMk/>
          <pc:sldMk cId="2314590432" sldId="280"/>
        </pc:sldMkLst>
        <pc:spChg chg="mod">
          <ac:chgData name="Belle Smoll" userId="ecb0f078-6e79-4fd7-b254-2051c6e9de63" providerId="ADAL" clId="{BF6F7C76-BE88-42EA-804F-06FD3B5C6D37}" dt="2023-08-31T15:50:22.774" v="1506" actId="20577"/>
          <ac:spMkLst>
            <pc:docMk/>
            <pc:sldMk cId="2314590432" sldId="280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51:48.338" v="1585"/>
          <ac:spMkLst>
            <pc:docMk/>
            <pc:sldMk cId="2314590432" sldId="280"/>
            <ac:spMk id="4" creationId="{00EC22E0-F897-DF0E-8038-C5A40A4E1D7B}"/>
          </ac:spMkLst>
        </pc:spChg>
      </pc:sldChg>
      <pc:sldChg chg="modSp mod">
        <pc:chgData name="Belle Smoll" userId="ecb0f078-6e79-4fd7-b254-2051c6e9de63" providerId="ADAL" clId="{BF6F7C76-BE88-42EA-804F-06FD3B5C6D37}" dt="2023-08-31T15:52:52.447" v="1734" actId="1076"/>
        <pc:sldMkLst>
          <pc:docMk/>
          <pc:sldMk cId="1073875632" sldId="281"/>
        </pc:sldMkLst>
        <pc:spChg chg="mod">
          <ac:chgData name="Belle Smoll" userId="ecb0f078-6e79-4fd7-b254-2051c6e9de63" providerId="ADAL" clId="{BF6F7C76-BE88-42EA-804F-06FD3B5C6D37}" dt="2023-08-31T15:52:09.260" v="1622" actId="20577"/>
          <ac:spMkLst>
            <pc:docMk/>
            <pc:sldMk cId="1073875632" sldId="281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52:52.447" v="1734" actId="1076"/>
          <ac:spMkLst>
            <pc:docMk/>
            <pc:sldMk cId="1073875632" sldId="281"/>
            <ac:spMk id="4" creationId="{00EC22E0-F897-DF0E-8038-C5A40A4E1D7B}"/>
          </ac:spMkLst>
        </pc:spChg>
      </pc:sldChg>
      <pc:sldChg chg="addSp delSp modSp add mod">
        <pc:chgData name="Belle Smoll" userId="ecb0f078-6e79-4fd7-b254-2051c6e9de63" providerId="ADAL" clId="{BF6F7C76-BE88-42EA-804F-06FD3B5C6D37}" dt="2023-09-07T19:57:36.710" v="2387" actId="14100"/>
        <pc:sldMkLst>
          <pc:docMk/>
          <pc:sldMk cId="1005776196" sldId="282"/>
        </pc:sldMkLst>
        <pc:spChg chg="mod">
          <ac:chgData name="Belle Smoll" userId="ecb0f078-6e79-4fd7-b254-2051c6e9de63" providerId="ADAL" clId="{BF6F7C76-BE88-42EA-804F-06FD3B5C6D37}" dt="2023-09-07T19:56:01.742" v="2380" actId="255"/>
          <ac:spMkLst>
            <pc:docMk/>
            <pc:sldMk cId="1005776196" sldId="282"/>
            <ac:spMk id="2" creationId="{A05D1C45-B36D-509C-C3D5-535E6A48E6B2}"/>
          </ac:spMkLst>
        </pc:spChg>
        <pc:spChg chg="del">
          <ac:chgData name="Belle Smoll" userId="ecb0f078-6e79-4fd7-b254-2051c6e9de63" providerId="ADAL" clId="{BF6F7C76-BE88-42EA-804F-06FD3B5C6D37}" dt="2023-08-31T15:53:20.419" v="1736" actId="478"/>
          <ac:spMkLst>
            <pc:docMk/>
            <pc:sldMk cId="1005776196" sldId="282"/>
            <ac:spMk id="4" creationId="{00EC22E0-F897-DF0E-8038-C5A40A4E1D7B}"/>
          </ac:spMkLst>
        </pc:spChg>
        <pc:picChg chg="add mod modCrop">
          <ac:chgData name="Belle Smoll" userId="ecb0f078-6e79-4fd7-b254-2051c6e9de63" providerId="ADAL" clId="{BF6F7C76-BE88-42EA-804F-06FD3B5C6D37}" dt="2023-09-07T19:57:36.710" v="2387" actId="14100"/>
          <ac:picMkLst>
            <pc:docMk/>
            <pc:sldMk cId="1005776196" sldId="282"/>
            <ac:picMk id="4" creationId="{6589FDE3-EA2F-6E8A-751C-CBC7DE222062}"/>
          </ac:picMkLst>
        </pc:picChg>
      </pc:sldChg>
      <pc:sldChg chg="add del">
        <pc:chgData name="Belle Smoll" userId="ecb0f078-6e79-4fd7-b254-2051c6e9de63" providerId="ADAL" clId="{BF6F7C76-BE88-42EA-804F-06FD3B5C6D37}" dt="2023-08-31T15:54:00.550" v="1817" actId="2696"/>
        <pc:sldMkLst>
          <pc:docMk/>
          <pc:sldMk cId="1012244236" sldId="283"/>
        </pc:sldMkLst>
      </pc:sldChg>
      <pc:sldChg chg="addSp delSp modSp add mod ord">
        <pc:chgData name="Belle Smoll" userId="ecb0f078-6e79-4fd7-b254-2051c6e9de63" providerId="ADAL" clId="{BF6F7C76-BE88-42EA-804F-06FD3B5C6D37}" dt="2023-09-07T14:31:21.038" v="2356" actId="1076"/>
        <pc:sldMkLst>
          <pc:docMk/>
          <pc:sldMk cId="4252352420" sldId="283"/>
        </pc:sldMkLst>
        <pc:spChg chg="mod">
          <ac:chgData name="Belle Smoll" userId="ecb0f078-6e79-4fd7-b254-2051c6e9de63" providerId="ADAL" clId="{BF6F7C76-BE88-42EA-804F-06FD3B5C6D37}" dt="2023-08-31T15:54:15.952" v="1857" actId="20577"/>
          <ac:spMkLst>
            <pc:docMk/>
            <pc:sldMk cId="4252352420" sldId="283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54:52.230" v="1906" actId="1076"/>
          <ac:spMkLst>
            <pc:docMk/>
            <pc:sldMk cId="4252352420" sldId="283"/>
            <ac:spMk id="4" creationId="{00EC22E0-F897-DF0E-8038-C5A40A4E1D7B}"/>
          </ac:spMkLst>
        </pc:spChg>
        <pc:picChg chg="add del mod">
          <ac:chgData name="Belle Smoll" userId="ecb0f078-6e79-4fd7-b254-2051c6e9de63" providerId="ADAL" clId="{BF6F7C76-BE88-42EA-804F-06FD3B5C6D37}" dt="2023-09-07T14:22:16.560" v="2324" actId="478"/>
          <ac:picMkLst>
            <pc:docMk/>
            <pc:sldMk cId="4252352420" sldId="283"/>
            <ac:picMk id="5" creationId="{433C693F-6C83-B740-C7E7-F38432D5F89F}"/>
          </ac:picMkLst>
        </pc:picChg>
        <pc:picChg chg="add del mod">
          <ac:chgData name="Belle Smoll" userId="ecb0f078-6e79-4fd7-b254-2051c6e9de63" providerId="ADAL" clId="{BF6F7C76-BE88-42EA-804F-06FD3B5C6D37}" dt="2023-09-07T14:26:02.210" v="2351" actId="478"/>
          <ac:picMkLst>
            <pc:docMk/>
            <pc:sldMk cId="4252352420" sldId="283"/>
            <ac:picMk id="7" creationId="{D6E8B0BB-274E-0984-B78F-C44569601D62}"/>
          </ac:picMkLst>
        </pc:picChg>
        <pc:picChg chg="add mod">
          <ac:chgData name="Belle Smoll" userId="ecb0f078-6e79-4fd7-b254-2051c6e9de63" providerId="ADAL" clId="{BF6F7C76-BE88-42EA-804F-06FD3B5C6D37}" dt="2023-09-07T14:31:21.038" v="2356" actId="1076"/>
          <ac:picMkLst>
            <pc:docMk/>
            <pc:sldMk cId="4252352420" sldId="283"/>
            <ac:picMk id="9" creationId="{822D3954-9682-9D96-7FB7-E4BD10BF5629}"/>
          </ac:picMkLst>
        </pc:picChg>
      </pc:sldChg>
      <pc:sldChg chg="addSp modSp add mod">
        <pc:chgData name="Belle Smoll" userId="ecb0f078-6e79-4fd7-b254-2051c6e9de63" providerId="ADAL" clId="{BF6F7C76-BE88-42EA-804F-06FD3B5C6D37}" dt="2023-09-07T14:25:00.729" v="2349" actId="1076"/>
        <pc:sldMkLst>
          <pc:docMk/>
          <pc:sldMk cId="2667955998" sldId="284"/>
        </pc:sldMkLst>
        <pc:spChg chg="mod">
          <ac:chgData name="Belle Smoll" userId="ecb0f078-6e79-4fd7-b254-2051c6e9de63" providerId="ADAL" clId="{BF6F7C76-BE88-42EA-804F-06FD3B5C6D37}" dt="2023-08-31T15:55:08.748" v="1922" actId="20577"/>
          <ac:spMkLst>
            <pc:docMk/>
            <pc:sldMk cId="2667955998" sldId="284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9-07T14:24:57.348" v="2348" actId="20577"/>
          <ac:spMkLst>
            <pc:docMk/>
            <pc:sldMk cId="2667955998" sldId="284"/>
            <ac:spMk id="4" creationId="{00EC22E0-F897-DF0E-8038-C5A40A4E1D7B}"/>
          </ac:spMkLst>
        </pc:spChg>
        <pc:picChg chg="add mod">
          <ac:chgData name="Belle Smoll" userId="ecb0f078-6e79-4fd7-b254-2051c6e9de63" providerId="ADAL" clId="{BF6F7C76-BE88-42EA-804F-06FD3B5C6D37}" dt="2023-09-07T14:25:00.729" v="2349" actId="1076"/>
          <ac:picMkLst>
            <pc:docMk/>
            <pc:sldMk cId="2667955998" sldId="284"/>
            <ac:picMk id="5" creationId="{AFF897F3-2535-44AA-72A5-0449EAC9DFBB}"/>
          </ac:picMkLst>
        </pc:picChg>
      </pc:sldChg>
      <pc:sldChg chg="addSp modSp add mod">
        <pc:chgData name="Belle Smoll" userId="ecb0f078-6e79-4fd7-b254-2051c6e9de63" providerId="ADAL" clId="{BF6F7C76-BE88-42EA-804F-06FD3B5C6D37}" dt="2023-09-07T17:24:22.694" v="2357" actId="14100"/>
        <pc:sldMkLst>
          <pc:docMk/>
          <pc:sldMk cId="2387242607" sldId="285"/>
        </pc:sldMkLst>
        <pc:spChg chg="mod">
          <ac:chgData name="Belle Smoll" userId="ecb0f078-6e79-4fd7-b254-2051c6e9de63" providerId="ADAL" clId="{BF6F7C76-BE88-42EA-804F-06FD3B5C6D37}" dt="2023-08-31T15:56:11.936" v="2206" actId="20577"/>
          <ac:spMkLst>
            <pc:docMk/>
            <pc:sldMk cId="2387242607" sldId="285"/>
            <ac:spMk id="2" creationId="{A05D1C45-B36D-509C-C3D5-535E6A48E6B2}"/>
          </ac:spMkLst>
        </pc:spChg>
        <pc:spChg chg="mod">
          <ac:chgData name="Belle Smoll" userId="ecb0f078-6e79-4fd7-b254-2051c6e9de63" providerId="ADAL" clId="{BF6F7C76-BE88-42EA-804F-06FD3B5C6D37}" dt="2023-08-31T15:56:31.448" v="2278" actId="20577"/>
          <ac:spMkLst>
            <pc:docMk/>
            <pc:sldMk cId="2387242607" sldId="285"/>
            <ac:spMk id="4" creationId="{00EC22E0-F897-DF0E-8038-C5A40A4E1D7B}"/>
          </ac:spMkLst>
        </pc:spChg>
        <pc:picChg chg="add mod">
          <ac:chgData name="Belle Smoll" userId="ecb0f078-6e79-4fd7-b254-2051c6e9de63" providerId="ADAL" clId="{BF6F7C76-BE88-42EA-804F-06FD3B5C6D37}" dt="2023-09-07T17:24:22.694" v="2357" actId="14100"/>
          <ac:picMkLst>
            <pc:docMk/>
            <pc:sldMk cId="2387242607" sldId="285"/>
            <ac:picMk id="3" creationId="{559C67BE-651F-67C3-5542-58465C7D1F11}"/>
          </ac:picMkLst>
        </pc:picChg>
      </pc:sldChg>
      <pc:sldChg chg="delSp modSp add mod">
        <pc:chgData name="Belle Smoll" userId="ecb0f078-6e79-4fd7-b254-2051c6e9de63" providerId="ADAL" clId="{BF6F7C76-BE88-42EA-804F-06FD3B5C6D37}" dt="2023-09-07T17:24:53.069" v="2379" actId="1076"/>
        <pc:sldMkLst>
          <pc:docMk/>
          <pc:sldMk cId="541347152" sldId="286"/>
        </pc:sldMkLst>
        <pc:spChg chg="mod">
          <ac:chgData name="Belle Smoll" userId="ecb0f078-6e79-4fd7-b254-2051c6e9de63" providerId="ADAL" clId="{BF6F7C76-BE88-42EA-804F-06FD3B5C6D37}" dt="2023-09-07T17:24:53.069" v="2379" actId="1076"/>
          <ac:spMkLst>
            <pc:docMk/>
            <pc:sldMk cId="541347152" sldId="286"/>
            <ac:spMk id="2" creationId="{A05D1C45-B36D-509C-C3D5-535E6A48E6B2}"/>
          </ac:spMkLst>
        </pc:spChg>
        <pc:spChg chg="del mod">
          <ac:chgData name="Belle Smoll" userId="ecb0f078-6e79-4fd7-b254-2051c6e9de63" providerId="ADAL" clId="{BF6F7C76-BE88-42EA-804F-06FD3B5C6D37}" dt="2023-08-31T15:56:44.314" v="2283"/>
          <ac:spMkLst>
            <pc:docMk/>
            <pc:sldMk cId="541347152" sldId="286"/>
            <ac:spMk id="4" creationId="{00EC22E0-F897-DF0E-8038-C5A40A4E1D7B}"/>
          </ac:spMkLst>
        </pc:spChg>
      </pc:sldChg>
    </pc:docChg>
  </pc:docChgLst>
  <pc:docChgLst>
    <pc:chgData name="Carrie Guevara" userId="841f9427-08de-40bd-ac4f-69abd83db53e" providerId="ADAL" clId="{563A6347-6565-8E45-AE7C-0523883DB127}"/>
    <pc:docChg chg="custSel modSld">
      <pc:chgData name="Carrie Guevara" userId="841f9427-08de-40bd-ac4f-69abd83db53e" providerId="ADAL" clId="{563A6347-6565-8E45-AE7C-0523883DB127}" dt="2023-02-16T12:44:30.931" v="65" actId="20577"/>
      <pc:docMkLst>
        <pc:docMk/>
      </pc:docMkLst>
      <pc:sldChg chg="modSp mod">
        <pc:chgData name="Carrie Guevara" userId="841f9427-08de-40bd-ac4f-69abd83db53e" providerId="ADAL" clId="{563A6347-6565-8E45-AE7C-0523883DB127}" dt="2023-02-16T12:42:06.173" v="19" actId="20577"/>
        <pc:sldMkLst>
          <pc:docMk/>
          <pc:sldMk cId="2698824765" sldId="258"/>
        </pc:sldMkLst>
        <pc:spChg chg="mod">
          <ac:chgData name="Carrie Guevara" userId="841f9427-08de-40bd-ac4f-69abd83db53e" providerId="ADAL" clId="{563A6347-6565-8E45-AE7C-0523883DB127}" dt="2023-02-16T12:42:06.173" v="19" actId="20577"/>
          <ac:spMkLst>
            <pc:docMk/>
            <pc:sldMk cId="2698824765" sldId="258"/>
            <ac:spMk id="3" creationId="{28BBE534-E32E-0526-8441-EFA692BDBE58}"/>
          </ac:spMkLst>
        </pc:spChg>
      </pc:sldChg>
      <pc:sldChg chg="modSp mod">
        <pc:chgData name="Carrie Guevara" userId="841f9427-08de-40bd-ac4f-69abd83db53e" providerId="ADAL" clId="{563A6347-6565-8E45-AE7C-0523883DB127}" dt="2023-02-16T12:42:37.748" v="45" actId="20577"/>
        <pc:sldMkLst>
          <pc:docMk/>
          <pc:sldMk cId="3095828227" sldId="259"/>
        </pc:sldMkLst>
        <pc:spChg chg="mod">
          <ac:chgData name="Carrie Guevara" userId="841f9427-08de-40bd-ac4f-69abd83db53e" providerId="ADAL" clId="{563A6347-6565-8E45-AE7C-0523883DB127}" dt="2023-02-16T12:42:37.748" v="45" actId="20577"/>
          <ac:spMkLst>
            <pc:docMk/>
            <pc:sldMk cId="3095828227" sldId="259"/>
            <ac:spMk id="3" creationId="{28BBE534-E32E-0526-8441-EFA692BDBE58}"/>
          </ac:spMkLst>
        </pc:spChg>
      </pc:sldChg>
      <pc:sldChg chg="modSp mod">
        <pc:chgData name="Carrie Guevara" userId="841f9427-08de-40bd-ac4f-69abd83db53e" providerId="ADAL" clId="{563A6347-6565-8E45-AE7C-0523883DB127}" dt="2023-02-16T12:44:30.931" v="65" actId="20577"/>
        <pc:sldMkLst>
          <pc:docMk/>
          <pc:sldMk cId="1721516955" sldId="268"/>
        </pc:sldMkLst>
        <pc:spChg chg="mod">
          <ac:chgData name="Carrie Guevara" userId="841f9427-08de-40bd-ac4f-69abd83db53e" providerId="ADAL" clId="{563A6347-6565-8E45-AE7C-0523883DB127}" dt="2023-02-16T12:44:30.931" v="65" actId="20577"/>
          <ac:spMkLst>
            <pc:docMk/>
            <pc:sldMk cId="1721516955" sldId="268"/>
            <ac:spMk id="3" creationId="{28BBE534-E32E-0526-8441-EFA692BDBE58}"/>
          </ac:spMkLst>
        </pc:spChg>
      </pc:sldChg>
      <pc:sldChg chg="modSp mod">
        <pc:chgData name="Carrie Guevara" userId="841f9427-08de-40bd-ac4f-69abd83db53e" providerId="ADAL" clId="{563A6347-6565-8E45-AE7C-0523883DB127}" dt="2023-02-16T12:43:36.881" v="46" actId="20577"/>
        <pc:sldMkLst>
          <pc:docMk/>
          <pc:sldMk cId="988951458" sldId="270"/>
        </pc:sldMkLst>
        <pc:spChg chg="mod">
          <ac:chgData name="Carrie Guevara" userId="841f9427-08de-40bd-ac4f-69abd83db53e" providerId="ADAL" clId="{563A6347-6565-8E45-AE7C-0523883DB127}" dt="2023-02-16T12:43:36.881" v="46" actId="20577"/>
          <ac:spMkLst>
            <pc:docMk/>
            <pc:sldMk cId="988951458" sldId="270"/>
            <ac:spMk id="3" creationId="{C0870007-35E2-79FA-AA3D-626E2ED7FEFB}"/>
          </ac:spMkLst>
        </pc:spChg>
      </pc:sldChg>
    </pc:docChg>
  </pc:docChgLst>
  <pc:docChgLst>
    <pc:chgData name="Andrea Malnar" userId="2987b991-e059-405a-8362-0297163a2ff1" providerId="ADAL" clId="{7832F2BF-52FA-9146-A938-140164E19DD7}"/>
    <pc:docChg chg="custSel modSld">
      <pc:chgData name="Andrea Malnar" userId="2987b991-e059-405a-8362-0297163a2ff1" providerId="ADAL" clId="{7832F2BF-52FA-9146-A938-140164E19DD7}" dt="2023-02-28T14:57:06.786" v="48" actId="20577"/>
      <pc:docMkLst>
        <pc:docMk/>
      </pc:docMkLst>
      <pc:sldChg chg="delSp modSp mod">
        <pc:chgData name="Andrea Malnar" userId="2987b991-e059-405a-8362-0297163a2ff1" providerId="ADAL" clId="{7832F2BF-52FA-9146-A938-140164E19DD7}" dt="2023-02-28T14:57:06.786" v="48" actId="20577"/>
        <pc:sldMkLst>
          <pc:docMk/>
          <pc:sldMk cId="2712033089" sldId="256"/>
        </pc:sldMkLst>
        <pc:spChg chg="mod">
          <ac:chgData name="Andrea Malnar" userId="2987b991-e059-405a-8362-0297163a2ff1" providerId="ADAL" clId="{7832F2BF-52FA-9146-A938-140164E19DD7}" dt="2023-02-28T14:56:57.395" v="13" actId="20577"/>
          <ac:spMkLst>
            <pc:docMk/>
            <pc:sldMk cId="2712033089" sldId="256"/>
            <ac:spMk id="2" creationId="{1DB63075-82F2-DCEB-1127-AEEBCEC356CF}"/>
          </ac:spMkLst>
        </pc:spChg>
        <pc:spChg chg="mod">
          <ac:chgData name="Andrea Malnar" userId="2987b991-e059-405a-8362-0297163a2ff1" providerId="ADAL" clId="{7832F2BF-52FA-9146-A938-140164E19DD7}" dt="2023-02-28T14:57:06.786" v="48" actId="20577"/>
          <ac:spMkLst>
            <pc:docMk/>
            <pc:sldMk cId="2712033089" sldId="256"/>
            <ac:spMk id="3" creationId="{A00CF443-6FE3-709B-2938-C71E8FDC083A}"/>
          </ac:spMkLst>
        </pc:spChg>
        <pc:spChg chg="del">
          <ac:chgData name="Andrea Malnar" userId="2987b991-e059-405a-8362-0297163a2ff1" providerId="ADAL" clId="{7832F2BF-52FA-9146-A938-140164E19DD7}" dt="2023-02-28T14:56:48.469" v="0" actId="478"/>
          <ac:spMkLst>
            <pc:docMk/>
            <pc:sldMk cId="2712033089" sldId="256"/>
            <ac:spMk id="8" creationId="{B5E23F1F-A37E-F578-6615-5FDC73D2308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D0EAA-E0D5-4E23-913F-A77666B596C2}" type="datetimeFigureOut">
              <a:rPr lang="en-US" smtClean="0"/>
              <a:t>9/12/23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C7DC4-FDFD-4AD7-9F23-5C16992BB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721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93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59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70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647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059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60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09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18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79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07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55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24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C7DC4-FDFD-4AD7-9F23-5C16992BB56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66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AF96B99C-CA8E-D519-6F2B-30F98CFFF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12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3B37BDF-8A71-3B0B-B6F8-9E272418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469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90D3A654-50CE-4EF6-99D4-45339F5A7F8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8B85768E-7472-76A1-0B73-4BEB498538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7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36D75176-226E-C547-0A79-76B8A0792E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62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DCB91E-D9C9-98EA-9F7E-DA463B6C2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92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53AEF5A-336D-E460-D9C4-FEF854AE34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6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078E99A-62FD-D1BC-9E65-0A9ABD43AD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281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4C3341AE-52EE-6701-8488-CF3ED6CF45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727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915EFC2D-C621-3A7D-004B-8A59A1ED08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9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32B88A8-34C8-7122-D783-011FB12061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61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5BC0EC98-4F8A-23F3-DC64-B13CDB86E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4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71FEEC6B-A9F3-84EE-F741-A151A021F9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67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229C25D0-6C5B-588F-FF1A-BE1D5E807D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5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434ADEFF-F4B0-D174-49F4-5AE6A30B4B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433835D-A9BF-BE83-16F7-9E44B8E668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9300" t="26938" r="9100" b="26062"/>
          <a:stretch/>
        </p:blipFill>
        <p:spPr>
          <a:xfrm>
            <a:off x="9792532" y="6274778"/>
            <a:ext cx="2342433" cy="5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2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63075-82F2-DCEB-1127-AEEBCEC356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2479" y="156093"/>
            <a:ext cx="10145488" cy="2206787"/>
          </a:xfrm>
        </p:spPr>
        <p:txBody>
          <a:bodyPr anchor="t">
            <a:noAutofit/>
          </a:bodyPr>
          <a:lstStyle/>
          <a:p>
            <a:pPr algn="l"/>
            <a:r>
              <a:rPr lang="en-US" sz="6600" b="1" dirty="0">
                <a:solidFill>
                  <a:srgbClr val="21819F"/>
                </a:solidFill>
                <a:latin typeface="Avenir Next" panose="020B0503020202020204" pitchFamily="34" charset="0"/>
              </a:rPr>
              <a:t>Toolbox II:</a:t>
            </a:r>
            <a:br>
              <a:rPr lang="en-US" sz="6600" b="1" dirty="0">
                <a:solidFill>
                  <a:srgbClr val="21819F"/>
                </a:solidFill>
                <a:latin typeface="Avenir Next" panose="020B0503020202020204" pitchFamily="34" charset="0"/>
              </a:rPr>
            </a:br>
            <a:r>
              <a:rPr lang="en-US" sz="6600" b="1" dirty="0">
                <a:solidFill>
                  <a:srgbClr val="21819F"/>
                </a:solidFill>
                <a:latin typeface="Avenir Next" panose="020B0503020202020204" pitchFamily="34" charset="0"/>
              </a:rPr>
              <a:t>Working with Students with Special Needs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0CF443-6FE3-709B-2938-C71E8FDC083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479" y="3349884"/>
            <a:ext cx="9263978" cy="6187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3AE48"/>
                </a:solidFill>
                <a:latin typeface="Avenir Next" panose="020B0503020202020204" pitchFamily="34" charset="0"/>
              </a:rPr>
              <a:t>Part 2: Techniques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0B0D7EF5-21D1-9CE0-3A89-08A42DBEE9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608" b="20218"/>
          <a:stretch/>
        </p:blipFill>
        <p:spPr>
          <a:xfrm>
            <a:off x="7127284" y="72014"/>
            <a:ext cx="5041900" cy="84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33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1" y="360340"/>
            <a:ext cx="8721736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Adapting the DL Program for Children with Special Needs</a:t>
            </a:r>
          </a:p>
        </p:txBody>
      </p:sp>
      <p:pic>
        <p:nvPicPr>
          <p:cNvPr id="4" name="Picture 3" descr="A child in a blue pool with balls&#10;&#10;Description automatically generated">
            <a:extLst>
              <a:ext uri="{FF2B5EF4-FFF2-40B4-BE49-F238E27FC236}">
                <a16:creationId xmlns:a16="http://schemas.microsoft.com/office/drawing/2014/main" id="{6589FDE3-EA2F-6E8A-751C-CBC7DE2220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9" r="3297"/>
          <a:stretch/>
        </p:blipFill>
        <p:spPr>
          <a:xfrm>
            <a:off x="442360" y="2064281"/>
            <a:ext cx="8450317" cy="462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76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Adapting the </a:t>
            </a:r>
            <a:b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</a:br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Pre-Service Review Game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C22E0-F897-DF0E-8038-C5A40A4E1D7B}"/>
              </a:ext>
            </a:extLst>
          </p:cNvPr>
          <p:cNvSpPr txBox="1"/>
          <p:nvPr/>
        </p:nvSpPr>
        <p:spPr>
          <a:xfrm>
            <a:off x="569408" y="2049518"/>
            <a:ext cx="98883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Hand Motions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Loud Noises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PowerPoint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Lights</a:t>
            </a:r>
          </a:p>
        </p:txBody>
      </p:sp>
      <p:pic>
        <p:nvPicPr>
          <p:cNvPr id="9" name="Picture 8" descr="A child playing with a green ring&#10;&#10;Description automatically generated">
            <a:extLst>
              <a:ext uri="{FF2B5EF4-FFF2-40B4-BE49-F238E27FC236}">
                <a16:creationId xmlns:a16="http://schemas.microsoft.com/office/drawing/2014/main" id="{822D3954-9682-9D96-7FB7-E4BD10BF5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696" y="2380370"/>
            <a:ext cx="5186855" cy="346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52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Adapting Discover Time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C22E0-F897-DF0E-8038-C5A40A4E1D7B}"/>
              </a:ext>
            </a:extLst>
          </p:cNvPr>
          <p:cNvSpPr txBox="1"/>
          <p:nvPr/>
        </p:nvSpPr>
        <p:spPr>
          <a:xfrm>
            <a:off x="606195" y="1455683"/>
            <a:ext cx="95205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Working at a high counter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Activities that require balance and movement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Activities that require ascending and descending stairs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Activities that require </a:t>
            </a:r>
          </a:p>
          <a:p>
            <a:pPr lvl="1"/>
            <a:r>
              <a:rPr lang="en-US" sz="3200" dirty="0">
                <a:latin typeface="Avenir Next" panose="020B0503020202020204" pitchFamily="34" charset="0"/>
              </a:rPr>
              <a:t>students getting up and </a:t>
            </a:r>
          </a:p>
          <a:p>
            <a:pPr lvl="1"/>
            <a:r>
              <a:rPr lang="en-US" sz="3200" dirty="0">
                <a:latin typeface="Avenir Next" panose="020B0503020202020204" pitchFamily="34" charset="0"/>
              </a:rPr>
              <a:t>down from the </a:t>
            </a:r>
          </a:p>
          <a:p>
            <a:pPr lvl="1"/>
            <a:r>
              <a:rPr lang="en-US" sz="3200" dirty="0">
                <a:latin typeface="Avenir Next" panose="020B0503020202020204" pitchFamily="34" charset="0"/>
              </a:rPr>
              <a:t>floor/ground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Activities involving the </a:t>
            </a:r>
          </a:p>
          <a:p>
            <a:pPr lvl="1"/>
            <a:r>
              <a:rPr lang="en-US" sz="3200" dirty="0">
                <a:latin typeface="Avenir Next" panose="020B0503020202020204" pitchFamily="34" charset="0"/>
              </a:rPr>
              <a:t>use of water</a:t>
            </a:r>
          </a:p>
        </p:txBody>
      </p:sp>
      <p:pic>
        <p:nvPicPr>
          <p:cNvPr id="5" name="Picture 4" descr="A group of children sitting at a table&#10;&#10;Description automatically generated">
            <a:extLst>
              <a:ext uri="{FF2B5EF4-FFF2-40B4-BE49-F238E27FC236}">
                <a16:creationId xmlns:a16="http://schemas.microsoft.com/office/drawing/2014/main" id="{AFF897F3-2535-44AA-72A5-0449EAC9DF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41" y="3076832"/>
            <a:ext cx="4599707" cy="306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55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Adapting the Bible Lesson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C22E0-F897-DF0E-8038-C5A40A4E1D7B}"/>
              </a:ext>
            </a:extLst>
          </p:cNvPr>
          <p:cNvSpPr txBox="1"/>
          <p:nvPr/>
        </p:nvSpPr>
        <p:spPr>
          <a:xfrm>
            <a:off x="606195" y="1455683"/>
            <a:ext cx="98883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Buddy System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Finding the Bible passage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Answering questions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Attention</a:t>
            </a:r>
          </a:p>
        </p:txBody>
      </p:sp>
      <p:pic>
        <p:nvPicPr>
          <p:cNvPr id="3" name="Picture 2" descr="A person and a child looking at a book&#10;&#10;Description automatically generated">
            <a:extLst>
              <a:ext uri="{FF2B5EF4-FFF2-40B4-BE49-F238E27FC236}">
                <a16:creationId xmlns:a16="http://schemas.microsoft.com/office/drawing/2014/main" id="{559C67BE-651F-67C3-5542-58465C7D1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186" y="1313155"/>
            <a:ext cx="3227886" cy="483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42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210" y="2128000"/>
            <a:ext cx="9047556" cy="1006005"/>
          </a:xfrm>
        </p:spPr>
        <p:txBody>
          <a:bodyPr>
            <a:noAutofit/>
          </a:bodyPr>
          <a:lstStyle/>
          <a:p>
            <a:r>
              <a:rPr lang="en-US" sz="11500" dirty="0">
                <a:solidFill>
                  <a:srgbClr val="21819F"/>
                </a:solidFill>
                <a:latin typeface="Avenir Next" panose="020B05030202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54134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Preparing to Welcome Students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BBE534-E32E-0526-8441-EFA692BDBE58}"/>
              </a:ext>
            </a:extLst>
          </p:cNvPr>
          <p:cNvSpPr txBox="1"/>
          <p:nvPr/>
        </p:nvSpPr>
        <p:spPr>
          <a:xfrm>
            <a:off x="306650" y="1366345"/>
            <a:ext cx="80227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Avenir Next" panose="020B0503020202020204" pitchFamily="34" charset="0"/>
              </a:rPr>
              <a:t>Once we have spent time in prayer and taken inventory of our needs and resources, what is our next step?</a:t>
            </a:r>
          </a:p>
        </p:txBody>
      </p:sp>
    </p:spTree>
    <p:extLst>
      <p:ext uri="{BB962C8B-B14F-4D97-AF65-F5344CB8AC3E}">
        <p14:creationId xmlns:p14="http://schemas.microsoft.com/office/powerpoint/2010/main" val="2698824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Know Your Students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A43F01-BCC9-1531-8DE0-5B0C686D828E}"/>
              </a:ext>
            </a:extLst>
          </p:cNvPr>
          <p:cNvSpPr txBox="1"/>
          <p:nvPr/>
        </p:nvSpPr>
        <p:spPr>
          <a:xfrm>
            <a:off x="306650" y="1595397"/>
            <a:ext cx="557388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US" sz="2800" dirty="0">
                <a:latin typeface="Avenir Next" panose="020B0503020202020204" pitchFamily="34" charset="0"/>
              </a:rPr>
              <a:t>Meet with the student’s parents or guardians.</a:t>
            </a:r>
          </a:p>
          <a:p>
            <a:pPr marL="514350" indent="-514350">
              <a:buAutoNum type="arabicPeriod"/>
            </a:pPr>
            <a:r>
              <a:rPr lang="en-US" sz="2800" dirty="0">
                <a:latin typeface="Avenir Next" panose="020B0503020202020204" pitchFamily="34" charset="0"/>
              </a:rPr>
              <a:t>Consider using the Sample Intake Form as you learn about the student’s diagnosis and needs.</a:t>
            </a:r>
          </a:p>
          <a:p>
            <a:pPr marL="514350" indent="-514350">
              <a:buAutoNum type="arabicPeriod"/>
            </a:pPr>
            <a:r>
              <a:rPr lang="en-US" sz="2800" dirty="0">
                <a:latin typeface="Avenir Next" panose="020B0503020202020204" pitchFamily="34" charset="0"/>
              </a:rPr>
              <a:t>When possible, spend time with the incoming student and begin to build a relationship.</a:t>
            </a:r>
          </a:p>
        </p:txBody>
      </p:sp>
      <p:pic>
        <p:nvPicPr>
          <p:cNvPr id="4" name="Picture 3" descr="A person and children sitting on the floor&#10;&#10;Description automatically generated">
            <a:extLst>
              <a:ext uri="{FF2B5EF4-FFF2-40B4-BE49-F238E27FC236}">
                <a16:creationId xmlns:a16="http://schemas.microsoft.com/office/drawing/2014/main" id="{2E9F0C07-664D-97CE-C2A5-1B8D2C139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42256"/>
            <a:ext cx="5796749" cy="38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79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Prepare Your Physical Space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BBE534-E32E-0526-8441-EFA692BDBE58}"/>
              </a:ext>
            </a:extLst>
          </p:cNvPr>
          <p:cNvSpPr txBox="1"/>
          <p:nvPr/>
        </p:nvSpPr>
        <p:spPr>
          <a:xfrm>
            <a:off x="306650" y="1550276"/>
            <a:ext cx="87007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Walk through your entire ministry space, paying particular attention to: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3200" dirty="0">
                <a:latin typeface="Avenir Next" panose="020B0503020202020204" pitchFamily="34" charset="0"/>
              </a:rPr>
              <a:t>Lighting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3200" dirty="0">
                <a:latin typeface="Avenir Next" panose="020B0503020202020204" pitchFamily="34" charset="0"/>
              </a:rPr>
              <a:t>Pathways/Mobility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3200" dirty="0">
                <a:latin typeface="Avenir Next" panose="020B0503020202020204" pitchFamily="34" charset="0"/>
              </a:rPr>
              <a:t>Signage</a:t>
            </a:r>
          </a:p>
          <a:p>
            <a:pPr lvl="1"/>
            <a:endParaRPr lang="en-US" sz="3200" dirty="0">
              <a:latin typeface="Avenir Next" panose="020B0503020202020204" pitchFamily="34" charset="0"/>
            </a:endParaRP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Make the necessary updates to your space.</a:t>
            </a:r>
          </a:p>
        </p:txBody>
      </p:sp>
    </p:spTree>
    <p:extLst>
      <p:ext uri="{BB962C8B-B14F-4D97-AF65-F5344CB8AC3E}">
        <p14:creationId xmlns:p14="http://schemas.microsoft.com/office/powerpoint/2010/main" val="649327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Prepare Your Schedule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BBE534-E32E-0526-8441-EFA692BDBE58}"/>
              </a:ext>
            </a:extLst>
          </p:cNvPr>
          <p:cNvSpPr txBox="1"/>
          <p:nvPr/>
        </p:nvSpPr>
        <p:spPr>
          <a:xfrm>
            <a:off x="306650" y="1470098"/>
            <a:ext cx="91999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venir Next" panose="020B0503020202020204" pitchFamily="34" charset="0"/>
              </a:rPr>
              <a:t>The following accommodations may be helpful: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Adjusted Schedule (provide alternate activities as needed)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Picture Schedule (provide a visual story about the student’s experience in Discovery Land)</a:t>
            </a:r>
          </a:p>
        </p:txBody>
      </p:sp>
    </p:spTree>
    <p:extLst>
      <p:ext uri="{BB962C8B-B14F-4D97-AF65-F5344CB8AC3E}">
        <p14:creationId xmlns:p14="http://schemas.microsoft.com/office/powerpoint/2010/main" val="2348164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Prepare Your 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C22E0-F897-DF0E-8038-C5A40A4E1D7B}"/>
              </a:ext>
            </a:extLst>
          </p:cNvPr>
          <p:cNvSpPr txBox="1"/>
          <p:nvPr/>
        </p:nvSpPr>
        <p:spPr>
          <a:xfrm>
            <a:off x="306650" y="1434662"/>
            <a:ext cx="597853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If student does NOT need one-on-one support, make sure their classroom team is prepared.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If student DOES need one-on-one support, consider using a “buddy system” with a volunteer or an older peer.</a:t>
            </a:r>
          </a:p>
        </p:txBody>
      </p:sp>
      <p:pic>
        <p:nvPicPr>
          <p:cNvPr id="5" name="Picture 4" descr="A group of people holding hands together&#10;&#10;Description automatically generated">
            <a:extLst>
              <a:ext uri="{FF2B5EF4-FFF2-40B4-BE49-F238E27FC236}">
                <a16:creationId xmlns:a16="http://schemas.microsoft.com/office/drawing/2014/main" id="{8FADBC0B-E99F-58D5-CDD0-3EFFFB231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6" y="1500811"/>
            <a:ext cx="5263534" cy="385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168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Tips for Managing Behavior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C22E0-F897-DF0E-8038-C5A40A4E1D7B}"/>
              </a:ext>
            </a:extLst>
          </p:cNvPr>
          <p:cNvSpPr txBox="1"/>
          <p:nvPr/>
        </p:nvSpPr>
        <p:spPr>
          <a:xfrm>
            <a:off x="306650" y="1539766"/>
            <a:ext cx="91999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All challenging behavior is sinful behavior.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Kids who demonstrate challenging behavior related to their disability lack the crucial cognitive skills needed to maintain self control. 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We can help students be more successful by providing tools, strategies, and accommodations.</a:t>
            </a:r>
          </a:p>
        </p:txBody>
      </p:sp>
    </p:spTree>
    <p:extLst>
      <p:ext uri="{BB962C8B-B14F-4D97-AF65-F5344CB8AC3E}">
        <p14:creationId xmlns:p14="http://schemas.microsoft.com/office/powerpoint/2010/main" val="3341841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Types of Challenging Behavior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C22E0-F897-DF0E-8038-C5A40A4E1D7B}"/>
              </a:ext>
            </a:extLst>
          </p:cNvPr>
          <p:cNvSpPr txBox="1"/>
          <p:nvPr/>
        </p:nvSpPr>
        <p:spPr>
          <a:xfrm>
            <a:off x="306650" y="1413642"/>
            <a:ext cx="98883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Distracting Behavior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000" dirty="0">
                <a:latin typeface="Avenir Next" panose="020B0503020202020204" pitchFamily="34" charset="0"/>
              </a:rPr>
              <a:t>Types of behavior: making noises, wiggling, fidgeting, self-talk, pacing.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000" dirty="0">
                <a:latin typeface="Avenir Next" panose="020B0503020202020204" pitchFamily="34" charset="0"/>
              </a:rPr>
              <a:t>Support: Provide proactive support to prevent further deterioration. This could include verbal reminders, incentives, sensory tools, etc.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Disruptive Behavior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000" dirty="0">
                <a:latin typeface="Avenir Next" panose="020B0503020202020204" pitchFamily="34" charset="0"/>
              </a:rPr>
              <a:t>Types of behavior: crying, screaming… anything that disrupts the learning process for your student or others. 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000" dirty="0">
                <a:latin typeface="Avenir Next" panose="020B0503020202020204" pitchFamily="34" charset="0"/>
              </a:rPr>
              <a:t>Support: Remove the student from the situation and provide the opportunity for a break to help them reset.</a:t>
            </a:r>
          </a:p>
          <a:p>
            <a:pPr marL="514350" indent="-514350">
              <a:buAutoNum type="arabicPeriod"/>
            </a:pPr>
            <a:r>
              <a:rPr lang="en-US" sz="3200" dirty="0">
                <a:latin typeface="Avenir Next" panose="020B0503020202020204" pitchFamily="34" charset="0"/>
              </a:rPr>
              <a:t>Dangerous Behavior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000" dirty="0">
                <a:latin typeface="Avenir Next" panose="020B0503020202020204" pitchFamily="34" charset="0"/>
              </a:rPr>
              <a:t>Types of behavior: aggression, self-harm, running away. Note: the goal is that by providing support during the distracting and disruptive phases, behavior will not deteriorate to this level. 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000" dirty="0">
                <a:latin typeface="Avenir Next" panose="020B0503020202020204" pitchFamily="34" charset="0"/>
              </a:rPr>
              <a:t>Support: When behavior becomes dangerous, parents need to be called immediately.</a:t>
            </a:r>
          </a:p>
        </p:txBody>
      </p:sp>
    </p:spTree>
    <p:extLst>
      <p:ext uri="{BB962C8B-B14F-4D97-AF65-F5344CB8AC3E}">
        <p14:creationId xmlns:p14="http://schemas.microsoft.com/office/powerpoint/2010/main" val="2314590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D1C45-B36D-509C-C3D5-535E6A48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50" y="360340"/>
            <a:ext cx="11001829" cy="1006005"/>
          </a:xfrm>
        </p:spPr>
        <p:txBody>
          <a:bodyPr>
            <a:noAutofit/>
          </a:bodyPr>
          <a:lstStyle/>
          <a:p>
            <a:r>
              <a:rPr lang="en-US" sz="5000" dirty="0">
                <a:solidFill>
                  <a:srgbClr val="21819F"/>
                </a:solidFill>
                <a:latin typeface="Avenir Next" panose="020B0503020202020204" pitchFamily="34" charset="0"/>
              </a:rPr>
              <a:t>Preventing Challenging Behavior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C22E0-F897-DF0E-8038-C5A40A4E1D7B}"/>
              </a:ext>
            </a:extLst>
          </p:cNvPr>
          <p:cNvSpPr txBox="1"/>
          <p:nvPr/>
        </p:nvSpPr>
        <p:spPr>
          <a:xfrm>
            <a:off x="306650" y="1366345"/>
            <a:ext cx="91999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Avenir Next" panose="020B0503020202020204" pitchFamily="34" charset="0"/>
              </a:rPr>
              <a:t>The most important strategy for successful support of kids with disabilities is </a:t>
            </a:r>
            <a:r>
              <a:rPr lang="en-US" sz="6000" b="1" dirty="0">
                <a:latin typeface="Avenir Next" panose="020B0503020202020204" pitchFamily="34" charset="0"/>
              </a:rPr>
              <a:t>relationship building</a:t>
            </a:r>
            <a:r>
              <a:rPr lang="en-US" sz="6000" dirty="0">
                <a:latin typeface="Avenir Next" panose="020B05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387563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5b439ae-724c-4d5a-b358-8a1e492d5df7">
      <Terms xmlns="http://schemas.microsoft.com/office/infopath/2007/PartnerControls"/>
    </lcf76f155ced4ddcb4097134ff3c332f>
    <TaxCatchAll xmlns="963382b2-a68a-4803-b10f-7ca8d9c07fc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6484CD587EDE4B9FCA953F0C4EADF1" ma:contentTypeVersion="16" ma:contentTypeDescription="Create a new document." ma:contentTypeScope="" ma:versionID="f450ff76f9c04170019b6b2162e2194d">
  <xsd:schema xmlns:xsd="http://www.w3.org/2001/XMLSchema" xmlns:xs="http://www.w3.org/2001/XMLSchema" xmlns:p="http://schemas.microsoft.com/office/2006/metadata/properties" xmlns:ns2="f5b439ae-724c-4d5a-b358-8a1e492d5df7" xmlns:ns3="963382b2-a68a-4803-b10f-7ca8d9c07fc7" targetNamespace="http://schemas.microsoft.com/office/2006/metadata/properties" ma:root="true" ma:fieldsID="3b70f5ee64a2d548bb8c69ee16599fe3" ns2:_="" ns3:_="">
    <xsd:import namespace="f5b439ae-724c-4d5a-b358-8a1e492d5df7"/>
    <xsd:import namespace="963382b2-a68a-4803-b10f-7ca8d9c07f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b439ae-724c-4d5a-b358-8a1e492d5d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7155d108-3b8e-4c1c-ab17-f82fe2a703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3382b2-a68a-4803-b10f-7ca8d9c07fc7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c419059-fe58-470d-b235-988beba9e832}" ma:internalName="TaxCatchAll" ma:showField="CatchAllData" ma:web="963382b2-a68a-4803-b10f-7ca8d9c07f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5DA6C9-E71D-44D2-A453-1C5AE96937A4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f5b439ae-724c-4d5a-b358-8a1e492d5df7"/>
    <ds:schemaRef ds:uri="http://purl.org/dc/elements/1.1/"/>
    <ds:schemaRef ds:uri="http://purl.org/dc/terms/"/>
    <ds:schemaRef ds:uri="963382b2-a68a-4803-b10f-7ca8d9c07fc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187F466-FEAD-43D6-8736-0C10CF058B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b439ae-724c-4d5a-b358-8a1e492d5df7"/>
    <ds:schemaRef ds:uri="963382b2-a68a-4803-b10f-7ca8d9c07f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4DD1A0-23FF-4352-B007-FEC48D3CADB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{3A3BC77F-E5DD-E941-A026-D8D38A768EB0}tf10001060</Template>
  <TotalTime>477</TotalTime>
  <Words>478</Words>
  <Application>Microsoft Macintosh PowerPoint</Application>
  <PresentationFormat>Widescreen</PresentationFormat>
  <Paragraphs>73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Avenir Next</vt:lpstr>
      <vt:lpstr>Calibri</vt:lpstr>
      <vt:lpstr>Trebuchet MS</vt:lpstr>
      <vt:lpstr>Wingdings 3</vt:lpstr>
      <vt:lpstr>Facet</vt:lpstr>
      <vt:lpstr>Toolbox II: Working with Students with Special Needs</vt:lpstr>
      <vt:lpstr>Preparing to Welcome Students</vt:lpstr>
      <vt:lpstr>Know Your Students</vt:lpstr>
      <vt:lpstr>Prepare Your Physical Space</vt:lpstr>
      <vt:lpstr>Prepare Your Schedule</vt:lpstr>
      <vt:lpstr>Prepare Your Team</vt:lpstr>
      <vt:lpstr>Tips for Managing Behavior</vt:lpstr>
      <vt:lpstr>Types of Challenging Behavior</vt:lpstr>
      <vt:lpstr>Preventing Challenging Behavior</vt:lpstr>
      <vt:lpstr>Adapting the DL Program for Children with Special Needs</vt:lpstr>
      <vt:lpstr>Adapting the  Pre-Service Review Game</vt:lpstr>
      <vt:lpstr>Adapting Discover Time </vt:lpstr>
      <vt:lpstr>Adapting the Bible Lesson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Track Map</dc:title>
  <dc:creator>Belle Smoll</dc:creator>
  <cp:lastModifiedBy>Andrea Malnar</cp:lastModifiedBy>
  <cp:revision>11</cp:revision>
  <dcterms:created xsi:type="dcterms:W3CDTF">2022-12-13T20:33:36Z</dcterms:created>
  <dcterms:modified xsi:type="dcterms:W3CDTF">2023-09-12T15:51:47Z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0x0101002C6484CD587EDE4B9FCA953F0C4EADF1</vt:lpwstr>
  </property>
  <property fmtid="{D5CDD505-2E9C-101B-9397-08002B2CF9AE}" pid="3" name="MediaServiceImageTags">
    <vt:lpwstr/>
  </property>
</Properties>
</file>