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4"/>
  </p:notesMasterIdLst>
  <p:sldIdLst>
    <p:sldId id="256" r:id="rId5"/>
    <p:sldId id="258" r:id="rId6"/>
    <p:sldId id="274" r:id="rId7"/>
    <p:sldId id="275" r:id="rId8"/>
    <p:sldId id="277" r:id="rId9"/>
    <p:sldId id="278" r:id="rId10"/>
    <p:sldId id="279" r:id="rId11"/>
    <p:sldId id="280" r:id="rId12"/>
    <p:sldId id="281"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AE48"/>
    <a:srgbClr val="2181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FE7118-7254-AE41-88B5-522968F7B207}" v="23" dt="2023-09-12T15:39:18.1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rie Guevara" userId="841f9427-08de-40bd-ac4f-69abd83db53e" providerId="ADAL" clId="{563A6347-6565-8E45-AE7C-0523883DB127}"/>
    <pc:docChg chg="custSel modSld">
      <pc:chgData name="Carrie Guevara" userId="841f9427-08de-40bd-ac4f-69abd83db53e" providerId="ADAL" clId="{563A6347-6565-8E45-AE7C-0523883DB127}" dt="2023-02-16T12:44:30.931" v="65" actId="20577"/>
      <pc:docMkLst>
        <pc:docMk/>
      </pc:docMkLst>
      <pc:sldChg chg="modSp mod">
        <pc:chgData name="Carrie Guevara" userId="841f9427-08de-40bd-ac4f-69abd83db53e" providerId="ADAL" clId="{563A6347-6565-8E45-AE7C-0523883DB127}" dt="2023-02-16T12:42:06.173" v="19" actId="20577"/>
        <pc:sldMkLst>
          <pc:docMk/>
          <pc:sldMk cId="2698824765" sldId="258"/>
        </pc:sldMkLst>
        <pc:spChg chg="mod">
          <ac:chgData name="Carrie Guevara" userId="841f9427-08de-40bd-ac4f-69abd83db53e" providerId="ADAL" clId="{563A6347-6565-8E45-AE7C-0523883DB127}" dt="2023-02-16T12:42:06.173" v="19" actId="20577"/>
          <ac:spMkLst>
            <pc:docMk/>
            <pc:sldMk cId="2698824765" sldId="258"/>
            <ac:spMk id="3" creationId="{28BBE534-E32E-0526-8441-EFA692BDBE58}"/>
          </ac:spMkLst>
        </pc:spChg>
      </pc:sldChg>
      <pc:sldChg chg="modSp mod">
        <pc:chgData name="Carrie Guevara" userId="841f9427-08de-40bd-ac4f-69abd83db53e" providerId="ADAL" clId="{563A6347-6565-8E45-AE7C-0523883DB127}" dt="2023-02-16T12:42:37.748" v="45" actId="20577"/>
        <pc:sldMkLst>
          <pc:docMk/>
          <pc:sldMk cId="3095828227" sldId="259"/>
        </pc:sldMkLst>
        <pc:spChg chg="mod">
          <ac:chgData name="Carrie Guevara" userId="841f9427-08de-40bd-ac4f-69abd83db53e" providerId="ADAL" clId="{563A6347-6565-8E45-AE7C-0523883DB127}" dt="2023-02-16T12:42:37.748" v="45" actId="20577"/>
          <ac:spMkLst>
            <pc:docMk/>
            <pc:sldMk cId="3095828227" sldId="259"/>
            <ac:spMk id="3" creationId="{28BBE534-E32E-0526-8441-EFA692BDBE58}"/>
          </ac:spMkLst>
        </pc:spChg>
      </pc:sldChg>
      <pc:sldChg chg="modSp mod">
        <pc:chgData name="Carrie Guevara" userId="841f9427-08de-40bd-ac4f-69abd83db53e" providerId="ADAL" clId="{563A6347-6565-8E45-AE7C-0523883DB127}" dt="2023-02-16T12:44:30.931" v="65" actId="20577"/>
        <pc:sldMkLst>
          <pc:docMk/>
          <pc:sldMk cId="1721516955" sldId="268"/>
        </pc:sldMkLst>
        <pc:spChg chg="mod">
          <ac:chgData name="Carrie Guevara" userId="841f9427-08de-40bd-ac4f-69abd83db53e" providerId="ADAL" clId="{563A6347-6565-8E45-AE7C-0523883DB127}" dt="2023-02-16T12:44:30.931" v="65" actId="20577"/>
          <ac:spMkLst>
            <pc:docMk/>
            <pc:sldMk cId="1721516955" sldId="268"/>
            <ac:spMk id="3" creationId="{28BBE534-E32E-0526-8441-EFA692BDBE58}"/>
          </ac:spMkLst>
        </pc:spChg>
      </pc:sldChg>
      <pc:sldChg chg="modSp mod">
        <pc:chgData name="Carrie Guevara" userId="841f9427-08de-40bd-ac4f-69abd83db53e" providerId="ADAL" clId="{563A6347-6565-8E45-AE7C-0523883DB127}" dt="2023-02-16T12:43:36.881" v="46" actId="20577"/>
        <pc:sldMkLst>
          <pc:docMk/>
          <pc:sldMk cId="988951458" sldId="270"/>
        </pc:sldMkLst>
        <pc:spChg chg="mod">
          <ac:chgData name="Carrie Guevara" userId="841f9427-08de-40bd-ac4f-69abd83db53e" providerId="ADAL" clId="{563A6347-6565-8E45-AE7C-0523883DB127}" dt="2023-02-16T12:43:36.881" v="46" actId="20577"/>
          <ac:spMkLst>
            <pc:docMk/>
            <pc:sldMk cId="988951458" sldId="270"/>
            <ac:spMk id="3" creationId="{C0870007-35E2-79FA-AA3D-626E2ED7FEFB}"/>
          </ac:spMkLst>
        </pc:spChg>
      </pc:sldChg>
    </pc:docChg>
  </pc:docChgLst>
  <pc:docChgLst>
    <pc:chgData name="Andrea Malnar" userId="2987b991-e059-405a-8362-0297163a2ff1" providerId="ADAL" clId="{0BFE7118-7254-AE41-88B5-522968F7B207}"/>
    <pc:docChg chg="modSld">
      <pc:chgData name="Andrea Malnar" userId="2987b991-e059-405a-8362-0297163a2ff1" providerId="ADAL" clId="{0BFE7118-7254-AE41-88B5-522968F7B207}" dt="2023-09-12T15:39:18.173" v="18" actId="2711"/>
      <pc:docMkLst>
        <pc:docMk/>
      </pc:docMkLst>
      <pc:sldChg chg="modSp mod">
        <pc:chgData name="Andrea Malnar" userId="2987b991-e059-405a-8362-0297163a2ff1" providerId="ADAL" clId="{0BFE7118-7254-AE41-88B5-522968F7B207}" dt="2023-09-12T15:36:26.887" v="1" actId="2711"/>
        <pc:sldMkLst>
          <pc:docMk/>
          <pc:sldMk cId="2712033089" sldId="256"/>
        </pc:sldMkLst>
        <pc:spChg chg="mod">
          <ac:chgData name="Andrea Malnar" userId="2987b991-e059-405a-8362-0297163a2ff1" providerId="ADAL" clId="{0BFE7118-7254-AE41-88B5-522968F7B207}" dt="2023-09-12T15:36:19.041" v="0" actId="2711"/>
          <ac:spMkLst>
            <pc:docMk/>
            <pc:sldMk cId="2712033089" sldId="256"/>
            <ac:spMk id="2" creationId="{1DB63075-82F2-DCEB-1127-AEEBCEC356CF}"/>
          </ac:spMkLst>
        </pc:spChg>
        <pc:spChg chg="mod">
          <ac:chgData name="Andrea Malnar" userId="2987b991-e059-405a-8362-0297163a2ff1" providerId="ADAL" clId="{0BFE7118-7254-AE41-88B5-522968F7B207}" dt="2023-09-12T15:36:26.887" v="1" actId="2711"/>
          <ac:spMkLst>
            <pc:docMk/>
            <pc:sldMk cId="2712033089" sldId="256"/>
            <ac:spMk id="3" creationId="{A00CF443-6FE3-709B-2938-C71E8FDC083A}"/>
          </ac:spMkLst>
        </pc:spChg>
      </pc:sldChg>
      <pc:sldChg chg="modSp mod">
        <pc:chgData name="Andrea Malnar" userId="2987b991-e059-405a-8362-0297163a2ff1" providerId="ADAL" clId="{0BFE7118-7254-AE41-88B5-522968F7B207}" dt="2023-09-12T15:36:38.027" v="3" actId="2711"/>
        <pc:sldMkLst>
          <pc:docMk/>
          <pc:sldMk cId="2698824765" sldId="258"/>
        </pc:sldMkLst>
        <pc:spChg chg="mod">
          <ac:chgData name="Andrea Malnar" userId="2987b991-e059-405a-8362-0297163a2ff1" providerId="ADAL" clId="{0BFE7118-7254-AE41-88B5-522968F7B207}" dt="2023-09-12T15:36:34.444" v="2" actId="2711"/>
          <ac:spMkLst>
            <pc:docMk/>
            <pc:sldMk cId="2698824765" sldId="258"/>
            <ac:spMk id="2" creationId="{A05D1C45-B36D-509C-C3D5-535E6A48E6B2}"/>
          </ac:spMkLst>
        </pc:spChg>
        <pc:spChg chg="mod">
          <ac:chgData name="Andrea Malnar" userId="2987b991-e059-405a-8362-0297163a2ff1" providerId="ADAL" clId="{0BFE7118-7254-AE41-88B5-522968F7B207}" dt="2023-09-12T15:36:38.027" v="3" actId="2711"/>
          <ac:spMkLst>
            <pc:docMk/>
            <pc:sldMk cId="2698824765" sldId="258"/>
            <ac:spMk id="3" creationId="{28BBE534-E32E-0526-8441-EFA692BDBE58}"/>
          </ac:spMkLst>
        </pc:spChg>
      </pc:sldChg>
      <pc:sldChg chg="modSp mod">
        <pc:chgData name="Andrea Malnar" userId="2987b991-e059-405a-8362-0297163a2ff1" providerId="ADAL" clId="{0BFE7118-7254-AE41-88B5-522968F7B207}" dt="2023-09-12T15:36:53.576" v="6" actId="2711"/>
        <pc:sldMkLst>
          <pc:docMk/>
          <pc:sldMk cId="1912079398" sldId="274"/>
        </pc:sldMkLst>
        <pc:spChg chg="mod">
          <ac:chgData name="Andrea Malnar" userId="2987b991-e059-405a-8362-0297163a2ff1" providerId="ADAL" clId="{0BFE7118-7254-AE41-88B5-522968F7B207}" dt="2023-09-12T15:36:46.326" v="4" actId="2711"/>
          <ac:spMkLst>
            <pc:docMk/>
            <pc:sldMk cId="1912079398" sldId="274"/>
            <ac:spMk id="2" creationId="{A05D1C45-B36D-509C-C3D5-535E6A48E6B2}"/>
          </ac:spMkLst>
        </pc:spChg>
        <pc:spChg chg="mod">
          <ac:chgData name="Andrea Malnar" userId="2987b991-e059-405a-8362-0297163a2ff1" providerId="ADAL" clId="{0BFE7118-7254-AE41-88B5-522968F7B207}" dt="2023-09-12T15:36:50.199" v="5" actId="2711"/>
          <ac:spMkLst>
            <pc:docMk/>
            <pc:sldMk cId="1912079398" sldId="274"/>
            <ac:spMk id="3" creationId="{28BBE534-E32E-0526-8441-EFA692BDBE58}"/>
          </ac:spMkLst>
        </pc:spChg>
        <pc:spChg chg="mod">
          <ac:chgData name="Andrea Malnar" userId="2987b991-e059-405a-8362-0297163a2ff1" providerId="ADAL" clId="{0BFE7118-7254-AE41-88B5-522968F7B207}" dt="2023-09-12T15:36:53.576" v="6" actId="2711"/>
          <ac:spMkLst>
            <pc:docMk/>
            <pc:sldMk cId="1912079398" sldId="274"/>
            <ac:spMk id="5" creationId="{D0A43F01-BCC9-1531-8DE0-5B0C686D828E}"/>
          </ac:spMkLst>
        </pc:spChg>
      </pc:sldChg>
      <pc:sldChg chg="modSp mod">
        <pc:chgData name="Andrea Malnar" userId="2987b991-e059-405a-8362-0297163a2ff1" providerId="ADAL" clId="{0BFE7118-7254-AE41-88B5-522968F7B207}" dt="2023-09-12T15:38:28.339" v="8" actId="2711"/>
        <pc:sldMkLst>
          <pc:docMk/>
          <pc:sldMk cId="649327715" sldId="275"/>
        </pc:sldMkLst>
        <pc:spChg chg="mod">
          <ac:chgData name="Andrea Malnar" userId="2987b991-e059-405a-8362-0297163a2ff1" providerId="ADAL" clId="{0BFE7118-7254-AE41-88B5-522968F7B207}" dt="2023-09-12T15:38:24.990" v="7" actId="2711"/>
          <ac:spMkLst>
            <pc:docMk/>
            <pc:sldMk cId="649327715" sldId="275"/>
            <ac:spMk id="2" creationId="{A05D1C45-B36D-509C-C3D5-535E6A48E6B2}"/>
          </ac:spMkLst>
        </pc:spChg>
        <pc:spChg chg="mod">
          <ac:chgData name="Andrea Malnar" userId="2987b991-e059-405a-8362-0297163a2ff1" providerId="ADAL" clId="{0BFE7118-7254-AE41-88B5-522968F7B207}" dt="2023-09-12T15:38:28.339" v="8" actId="2711"/>
          <ac:spMkLst>
            <pc:docMk/>
            <pc:sldMk cId="649327715" sldId="275"/>
            <ac:spMk id="3" creationId="{28BBE534-E32E-0526-8441-EFA692BDBE58}"/>
          </ac:spMkLst>
        </pc:spChg>
      </pc:sldChg>
      <pc:sldChg chg="modSp mod">
        <pc:chgData name="Andrea Malnar" userId="2987b991-e059-405a-8362-0297163a2ff1" providerId="ADAL" clId="{0BFE7118-7254-AE41-88B5-522968F7B207}" dt="2023-09-12T15:38:36.680" v="10" actId="2711"/>
        <pc:sldMkLst>
          <pc:docMk/>
          <pc:sldMk cId="2348164578" sldId="277"/>
        </pc:sldMkLst>
        <pc:spChg chg="mod">
          <ac:chgData name="Andrea Malnar" userId="2987b991-e059-405a-8362-0297163a2ff1" providerId="ADAL" clId="{0BFE7118-7254-AE41-88B5-522968F7B207}" dt="2023-09-12T15:38:33.513" v="9" actId="2711"/>
          <ac:spMkLst>
            <pc:docMk/>
            <pc:sldMk cId="2348164578" sldId="277"/>
            <ac:spMk id="2" creationId="{A05D1C45-B36D-509C-C3D5-535E6A48E6B2}"/>
          </ac:spMkLst>
        </pc:spChg>
        <pc:spChg chg="mod">
          <ac:chgData name="Andrea Malnar" userId="2987b991-e059-405a-8362-0297163a2ff1" providerId="ADAL" clId="{0BFE7118-7254-AE41-88B5-522968F7B207}" dt="2023-09-12T15:38:36.680" v="10" actId="2711"/>
          <ac:spMkLst>
            <pc:docMk/>
            <pc:sldMk cId="2348164578" sldId="277"/>
            <ac:spMk id="3" creationId="{28BBE534-E32E-0526-8441-EFA692BDBE58}"/>
          </ac:spMkLst>
        </pc:spChg>
      </pc:sldChg>
      <pc:sldChg chg="modSp mod">
        <pc:chgData name="Andrea Malnar" userId="2987b991-e059-405a-8362-0297163a2ff1" providerId="ADAL" clId="{0BFE7118-7254-AE41-88B5-522968F7B207}" dt="2023-09-12T15:38:46.244" v="12" actId="2711"/>
        <pc:sldMkLst>
          <pc:docMk/>
          <pc:sldMk cId="2331168529" sldId="278"/>
        </pc:sldMkLst>
        <pc:spChg chg="mod">
          <ac:chgData name="Andrea Malnar" userId="2987b991-e059-405a-8362-0297163a2ff1" providerId="ADAL" clId="{0BFE7118-7254-AE41-88B5-522968F7B207}" dt="2023-09-12T15:38:43.326" v="11" actId="2711"/>
          <ac:spMkLst>
            <pc:docMk/>
            <pc:sldMk cId="2331168529" sldId="278"/>
            <ac:spMk id="2" creationId="{A05D1C45-B36D-509C-C3D5-535E6A48E6B2}"/>
          </ac:spMkLst>
        </pc:spChg>
        <pc:spChg chg="mod">
          <ac:chgData name="Andrea Malnar" userId="2987b991-e059-405a-8362-0297163a2ff1" providerId="ADAL" clId="{0BFE7118-7254-AE41-88B5-522968F7B207}" dt="2023-09-12T15:38:46.244" v="12" actId="2711"/>
          <ac:spMkLst>
            <pc:docMk/>
            <pc:sldMk cId="2331168529" sldId="278"/>
            <ac:spMk id="4" creationId="{00EC22E0-F897-DF0E-8038-C5A40A4E1D7B}"/>
          </ac:spMkLst>
        </pc:spChg>
      </pc:sldChg>
      <pc:sldChg chg="modSp mod">
        <pc:chgData name="Andrea Malnar" userId="2987b991-e059-405a-8362-0297163a2ff1" providerId="ADAL" clId="{0BFE7118-7254-AE41-88B5-522968F7B207}" dt="2023-09-12T15:38:59.271" v="14" actId="2711"/>
        <pc:sldMkLst>
          <pc:docMk/>
          <pc:sldMk cId="3341841798" sldId="279"/>
        </pc:sldMkLst>
        <pc:spChg chg="mod">
          <ac:chgData name="Andrea Malnar" userId="2987b991-e059-405a-8362-0297163a2ff1" providerId="ADAL" clId="{0BFE7118-7254-AE41-88B5-522968F7B207}" dt="2023-09-12T15:38:55.759" v="13" actId="2711"/>
          <ac:spMkLst>
            <pc:docMk/>
            <pc:sldMk cId="3341841798" sldId="279"/>
            <ac:spMk id="2" creationId="{A05D1C45-B36D-509C-C3D5-535E6A48E6B2}"/>
          </ac:spMkLst>
        </pc:spChg>
        <pc:spChg chg="mod">
          <ac:chgData name="Andrea Malnar" userId="2987b991-e059-405a-8362-0297163a2ff1" providerId="ADAL" clId="{0BFE7118-7254-AE41-88B5-522968F7B207}" dt="2023-09-12T15:38:59.271" v="14" actId="2711"/>
          <ac:spMkLst>
            <pc:docMk/>
            <pc:sldMk cId="3341841798" sldId="279"/>
            <ac:spMk id="4" creationId="{00EC22E0-F897-DF0E-8038-C5A40A4E1D7B}"/>
          </ac:spMkLst>
        </pc:spChg>
      </pc:sldChg>
      <pc:sldChg chg="modSp mod">
        <pc:chgData name="Andrea Malnar" userId="2987b991-e059-405a-8362-0297163a2ff1" providerId="ADAL" clId="{0BFE7118-7254-AE41-88B5-522968F7B207}" dt="2023-09-12T15:39:07.458" v="16" actId="2711"/>
        <pc:sldMkLst>
          <pc:docMk/>
          <pc:sldMk cId="2314590432" sldId="280"/>
        </pc:sldMkLst>
        <pc:spChg chg="mod">
          <ac:chgData name="Andrea Malnar" userId="2987b991-e059-405a-8362-0297163a2ff1" providerId="ADAL" clId="{0BFE7118-7254-AE41-88B5-522968F7B207}" dt="2023-09-12T15:39:04.274" v="15" actId="2711"/>
          <ac:spMkLst>
            <pc:docMk/>
            <pc:sldMk cId="2314590432" sldId="280"/>
            <ac:spMk id="2" creationId="{A05D1C45-B36D-509C-C3D5-535E6A48E6B2}"/>
          </ac:spMkLst>
        </pc:spChg>
        <pc:spChg chg="mod">
          <ac:chgData name="Andrea Malnar" userId="2987b991-e059-405a-8362-0297163a2ff1" providerId="ADAL" clId="{0BFE7118-7254-AE41-88B5-522968F7B207}" dt="2023-09-12T15:39:07.458" v="16" actId="2711"/>
          <ac:spMkLst>
            <pc:docMk/>
            <pc:sldMk cId="2314590432" sldId="280"/>
            <ac:spMk id="4" creationId="{00EC22E0-F897-DF0E-8038-C5A40A4E1D7B}"/>
          </ac:spMkLst>
        </pc:spChg>
      </pc:sldChg>
      <pc:sldChg chg="modSp mod">
        <pc:chgData name="Andrea Malnar" userId="2987b991-e059-405a-8362-0297163a2ff1" providerId="ADAL" clId="{0BFE7118-7254-AE41-88B5-522968F7B207}" dt="2023-09-12T15:39:18.173" v="18" actId="2711"/>
        <pc:sldMkLst>
          <pc:docMk/>
          <pc:sldMk cId="1073875632" sldId="281"/>
        </pc:sldMkLst>
        <pc:spChg chg="mod">
          <ac:chgData name="Andrea Malnar" userId="2987b991-e059-405a-8362-0297163a2ff1" providerId="ADAL" clId="{0BFE7118-7254-AE41-88B5-522968F7B207}" dt="2023-09-12T15:39:14.730" v="17" actId="2711"/>
          <ac:spMkLst>
            <pc:docMk/>
            <pc:sldMk cId="1073875632" sldId="281"/>
            <ac:spMk id="2" creationId="{A05D1C45-B36D-509C-C3D5-535E6A48E6B2}"/>
          </ac:spMkLst>
        </pc:spChg>
        <pc:spChg chg="mod">
          <ac:chgData name="Andrea Malnar" userId="2987b991-e059-405a-8362-0297163a2ff1" providerId="ADAL" clId="{0BFE7118-7254-AE41-88B5-522968F7B207}" dt="2023-09-12T15:39:18.173" v="18" actId="2711"/>
          <ac:spMkLst>
            <pc:docMk/>
            <pc:sldMk cId="1073875632" sldId="281"/>
            <ac:spMk id="4" creationId="{00EC22E0-F897-DF0E-8038-C5A40A4E1D7B}"/>
          </ac:spMkLst>
        </pc:spChg>
      </pc:sldChg>
    </pc:docChg>
  </pc:docChgLst>
  <pc:docChgLst>
    <pc:chgData name="Andrea Malnar" userId="2987b991-e059-405a-8362-0297163a2ff1" providerId="ADAL" clId="{7832F2BF-52FA-9146-A938-140164E19DD7}"/>
    <pc:docChg chg="custSel modSld">
      <pc:chgData name="Andrea Malnar" userId="2987b991-e059-405a-8362-0297163a2ff1" providerId="ADAL" clId="{7832F2BF-52FA-9146-A938-140164E19DD7}" dt="2023-02-28T14:57:06.786" v="48" actId="20577"/>
      <pc:docMkLst>
        <pc:docMk/>
      </pc:docMkLst>
      <pc:sldChg chg="delSp modSp mod">
        <pc:chgData name="Andrea Malnar" userId="2987b991-e059-405a-8362-0297163a2ff1" providerId="ADAL" clId="{7832F2BF-52FA-9146-A938-140164E19DD7}" dt="2023-02-28T14:57:06.786" v="48" actId="20577"/>
        <pc:sldMkLst>
          <pc:docMk/>
          <pc:sldMk cId="2712033089" sldId="256"/>
        </pc:sldMkLst>
        <pc:spChg chg="mod">
          <ac:chgData name="Andrea Malnar" userId="2987b991-e059-405a-8362-0297163a2ff1" providerId="ADAL" clId="{7832F2BF-52FA-9146-A938-140164E19DD7}" dt="2023-02-28T14:56:57.395" v="13" actId="20577"/>
          <ac:spMkLst>
            <pc:docMk/>
            <pc:sldMk cId="2712033089" sldId="256"/>
            <ac:spMk id="2" creationId="{1DB63075-82F2-DCEB-1127-AEEBCEC356CF}"/>
          </ac:spMkLst>
        </pc:spChg>
        <pc:spChg chg="mod">
          <ac:chgData name="Andrea Malnar" userId="2987b991-e059-405a-8362-0297163a2ff1" providerId="ADAL" clId="{7832F2BF-52FA-9146-A938-140164E19DD7}" dt="2023-02-28T14:57:06.786" v="48" actId="20577"/>
          <ac:spMkLst>
            <pc:docMk/>
            <pc:sldMk cId="2712033089" sldId="256"/>
            <ac:spMk id="3" creationId="{A00CF443-6FE3-709B-2938-C71E8FDC083A}"/>
          </ac:spMkLst>
        </pc:spChg>
        <pc:spChg chg="del">
          <ac:chgData name="Andrea Malnar" userId="2987b991-e059-405a-8362-0297163a2ff1" providerId="ADAL" clId="{7832F2BF-52FA-9146-A938-140164E19DD7}" dt="2023-02-28T14:56:48.469" v="0" actId="478"/>
          <ac:spMkLst>
            <pc:docMk/>
            <pc:sldMk cId="2712033089" sldId="256"/>
            <ac:spMk id="8" creationId="{B5E23F1F-A37E-F578-6615-5FDC73D23085}"/>
          </ac:spMkLst>
        </pc:spChg>
      </pc:sldChg>
    </pc:docChg>
  </pc:docChgLst>
  <pc:docChgLst>
    <pc:chgData name="Belle Smoll" userId="ecb0f078-6e79-4fd7-b254-2051c6e9de63" providerId="ADAL" clId="{AAEE271C-8CAD-48E0-81FB-5811C8871CC8}"/>
    <pc:docChg chg="undo redo custSel addSld delSld modSld">
      <pc:chgData name="Belle Smoll" userId="ecb0f078-6e79-4fd7-b254-2051c6e9de63" providerId="ADAL" clId="{AAEE271C-8CAD-48E0-81FB-5811C8871CC8}" dt="2023-09-07T20:06:24.958" v="1071" actId="1076"/>
      <pc:docMkLst>
        <pc:docMk/>
      </pc:docMkLst>
      <pc:sldChg chg="addSp delSp modSp mod">
        <pc:chgData name="Belle Smoll" userId="ecb0f078-6e79-4fd7-b254-2051c6e9de63" providerId="ADAL" clId="{AAEE271C-8CAD-48E0-81FB-5811C8871CC8}" dt="2023-08-31T15:23:41.560" v="85" actId="478"/>
        <pc:sldMkLst>
          <pc:docMk/>
          <pc:sldMk cId="2712033089" sldId="256"/>
        </pc:sldMkLst>
        <pc:spChg chg="mod">
          <ac:chgData name="Belle Smoll" userId="ecb0f078-6e79-4fd7-b254-2051c6e9de63" providerId="ADAL" clId="{AAEE271C-8CAD-48E0-81FB-5811C8871CC8}" dt="2023-08-31T15:22:12.927" v="79" actId="403"/>
          <ac:spMkLst>
            <pc:docMk/>
            <pc:sldMk cId="2712033089" sldId="256"/>
            <ac:spMk id="2" creationId="{1DB63075-82F2-DCEB-1127-AEEBCEC356CF}"/>
          </ac:spMkLst>
        </pc:spChg>
        <pc:spChg chg="mod">
          <ac:chgData name="Belle Smoll" userId="ecb0f078-6e79-4fd7-b254-2051c6e9de63" providerId="ADAL" clId="{AAEE271C-8CAD-48E0-81FB-5811C8871CC8}" dt="2023-08-31T15:22:16.381" v="80" actId="1076"/>
          <ac:spMkLst>
            <pc:docMk/>
            <pc:sldMk cId="2712033089" sldId="256"/>
            <ac:spMk id="3" creationId="{A00CF443-6FE3-709B-2938-C71E8FDC083A}"/>
          </ac:spMkLst>
        </pc:spChg>
        <pc:picChg chg="del">
          <ac:chgData name="Belle Smoll" userId="ecb0f078-6e79-4fd7-b254-2051c6e9de63" providerId="ADAL" clId="{AAEE271C-8CAD-48E0-81FB-5811C8871CC8}" dt="2023-08-31T15:22:18.939" v="81" actId="478"/>
          <ac:picMkLst>
            <pc:docMk/>
            <pc:sldMk cId="2712033089" sldId="256"/>
            <ac:picMk id="5" creationId="{8E1E6A38-A1AF-2A10-D736-EE1BBABD28DE}"/>
          </ac:picMkLst>
        </pc:picChg>
        <pc:picChg chg="del">
          <ac:chgData name="Belle Smoll" userId="ecb0f078-6e79-4fd7-b254-2051c6e9de63" providerId="ADAL" clId="{AAEE271C-8CAD-48E0-81FB-5811C8871CC8}" dt="2023-08-31T15:22:03.162" v="75" actId="478"/>
          <ac:picMkLst>
            <pc:docMk/>
            <pc:sldMk cId="2712033089" sldId="256"/>
            <ac:picMk id="6" creationId="{4C1BBFBA-137B-E0FE-97BB-2CDB5B3A1B12}"/>
          </ac:picMkLst>
        </pc:picChg>
        <pc:picChg chg="add del mod">
          <ac:chgData name="Belle Smoll" userId="ecb0f078-6e79-4fd7-b254-2051c6e9de63" providerId="ADAL" clId="{AAEE271C-8CAD-48E0-81FB-5811C8871CC8}" dt="2023-08-31T15:23:41.560" v="85" actId="478"/>
          <ac:picMkLst>
            <pc:docMk/>
            <pc:sldMk cId="2712033089" sldId="256"/>
            <ac:picMk id="8" creationId="{749F2F82-B759-310E-5C7A-AD39D6232812}"/>
          </ac:picMkLst>
        </pc:picChg>
      </pc:sldChg>
      <pc:sldChg chg="addSp modSp del mod">
        <pc:chgData name="Belle Smoll" userId="ecb0f078-6e79-4fd7-b254-2051c6e9de63" providerId="ADAL" clId="{AAEE271C-8CAD-48E0-81FB-5811C8871CC8}" dt="2023-08-31T15:25:43.537" v="129" actId="2696"/>
        <pc:sldMkLst>
          <pc:docMk/>
          <pc:sldMk cId="3643895816" sldId="257"/>
        </pc:sldMkLst>
        <pc:spChg chg="mod">
          <ac:chgData name="Belle Smoll" userId="ecb0f078-6e79-4fd7-b254-2051c6e9de63" providerId="ADAL" clId="{AAEE271C-8CAD-48E0-81FB-5811C8871CC8}" dt="2023-08-31T15:25:36.005" v="128" actId="255"/>
          <ac:spMkLst>
            <pc:docMk/>
            <pc:sldMk cId="3643895816" sldId="257"/>
            <ac:spMk id="2" creationId="{0679042E-80E3-BAC0-7A01-6A2D734E93E8}"/>
          </ac:spMkLst>
        </pc:spChg>
        <pc:spChg chg="add mod">
          <ac:chgData name="Belle Smoll" userId="ecb0f078-6e79-4fd7-b254-2051c6e9de63" providerId="ADAL" clId="{AAEE271C-8CAD-48E0-81FB-5811C8871CC8}" dt="2023-08-31T15:25:20.669" v="127" actId="120"/>
          <ac:spMkLst>
            <pc:docMk/>
            <pc:sldMk cId="3643895816" sldId="257"/>
            <ac:spMk id="3" creationId="{3ECC3DF0-FE08-9F61-6C15-AEAC8EC1D828}"/>
          </ac:spMkLst>
        </pc:spChg>
      </pc:sldChg>
      <pc:sldChg chg="addSp delSp modSp mod">
        <pc:chgData name="Belle Smoll" userId="ecb0f078-6e79-4fd7-b254-2051c6e9de63" providerId="ADAL" clId="{AAEE271C-8CAD-48E0-81FB-5811C8871CC8}" dt="2023-09-07T14:04:53.387" v="869" actId="207"/>
        <pc:sldMkLst>
          <pc:docMk/>
          <pc:sldMk cId="2698824765" sldId="258"/>
        </pc:sldMkLst>
        <pc:spChg chg="mod">
          <ac:chgData name="Belle Smoll" userId="ecb0f078-6e79-4fd7-b254-2051c6e9de63" providerId="ADAL" clId="{AAEE271C-8CAD-48E0-81FB-5811C8871CC8}" dt="2023-08-31T15:27:37.626" v="176" actId="1076"/>
          <ac:spMkLst>
            <pc:docMk/>
            <pc:sldMk cId="2698824765" sldId="258"/>
            <ac:spMk id="2" creationId="{A05D1C45-B36D-509C-C3D5-535E6A48E6B2}"/>
          </ac:spMkLst>
        </pc:spChg>
        <pc:spChg chg="mod">
          <ac:chgData name="Belle Smoll" userId="ecb0f078-6e79-4fd7-b254-2051c6e9de63" providerId="ADAL" clId="{AAEE271C-8CAD-48E0-81FB-5811C8871CC8}" dt="2023-08-31T15:27:48.462" v="181" actId="403"/>
          <ac:spMkLst>
            <pc:docMk/>
            <pc:sldMk cId="2698824765" sldId="258"/>
            <ac:spMk id="3" creationId="{28BBE534-E32E-0526-8441-EFA692BDBE58}"/>
          </ac:spMkLst>
        </pc:spChg>
        <pc:picChg chg="del">
          <ac:chgData name="Belle Smoll" userId="ecb0f078-6e79-4fd7-b254-2051c6e9de63" providerId="ADAL" clId="{AAEE271C-8CAD-48E0-81FB-5811C8871CC8}" dt="2023-08-31T15:25:48.356" v="131" actId="478"/>
          <ac:picMkLst>
            <pc:docMk/>
            <pc:sldMk cId="2698824765" sldId="258"/>
            <ac:picMk id="5" creationId="{16C9B897-9FD4-21C5-EDDE-203B565492C8}"/>
          </ac:picMkLst>
        </pc:picChg>
        <pc:picChg chg="add mod">
          <ac:chgData name="Belle Smoll" userId="ecb0f078-6e79-4fd7-b254-2051c6e9de63" providerId="ADAL" clId="{AAEE271C-8CAD-48E0-81FB-5811C8871CC8}" dt="2023-09-07T14:04:34.874" v="868" actId="207"/>
          <ac:picMkLst>
            <pc:docMk/>
            <pc:sldMk cId="2698824765" sldId="258"/>
            <ac:picMk id="5" creationId="{F7E59AC0-33FF-DBD1-9C9B-EF94AADA58E7}"/>
          </ac:picMkLst>
        </pc:picChg>
        <pc:picChg chg="add mod">
          <ac:chgData name="Belle Smoll" userId="ecb0f078-6e79-4fd7-b254-2051c6e9de63" providerId="ADAL" clId="{AAEE271C-8CAD-48E0-81FB-5811C8871CC8}" dt="2023-09-07T14:04:34.874" v="868" actId="207"/>
          <ac:picMkLst>
            <pc:docMk/>
            <pc:sldMk cId="2698824765" sldId="258"/>
            <ac:picMk id="6" creationId="{9DB6B962-7536-054C-628B-FE3D32E0591C}"/>
          </ac:picMkLst>
        </pc:picChg>
        <pc:picChg chg="add mod">
          <ac:chgData name="Belle Smoll" userId="ecb0f078-6e79-4fd7-b254-2051c6e9de63" providerId="ADAL" clId="{AAEE271C-8CAD-48E0-81FB-5811C8871CC8}" dt="2023-09-07T14:04:53.387" v="869" actId="207"/>
          <ac:picMkLst>
            <pc:docMk/>
            <pc:sldMk cId="2698824765" sldId="258"/>
            <ac:picMk id="7" creationId="{CDEE8EA4-C7E9-1A7C-9B23-4C924EB3C248}"/>
          </ac:picMkLst>
        </pc:picChg>
        <pc:picChg chg="add mod">
          <ac:chgData name="Belle Smoll" userId="ecb0f078-6e79-4fd7-b254-2051c6e9de63" providerId="ADAL" clId="{AAEE271C-8CAD-48E0-81FB-5811C8871CC8}" dt="2023-09-07T14:04:53.387" v="869" actId="207"/>
          <ac:picMkLst>
            <pc:docMk/>
            <pc:sldMk cId="2698824765" sldId="258"/>
            <ac:picMk id="8" creationId="{1F3AEAA0-4EB8-5154-41D7-4B2A080848F2}"/>
          </ac:picMkLst>
        </pc:picChg>
        <pc:picChg chg="add mod">
          <ac:chgData name="Belle Smoll" userId="ecb0f078-6e79-4fd7-b254-2051c6e9de63" providerId="ADAL" clId="{AAEE271C-8CAD-48E0-81FB-5811C8871CC8}" dt="2023-09-07T14:04:53.387" v="869" actId="207"/>
          <ac:picMkLst>
            <pc:docMk/>
            <pc:sldMk cId="2698824765" sldId="258"/>
            <ac:picMk id="9" creationId="{FB24F912-BDA5-2ABA-E1F5-F3EE21306DA9}"/>
          </ac:picMkLst>
        </pc:picChg>
        <pc:picChg chg="add mod">
          <ac:chgData name="Belle Smoll" userId="ecb0f078-6e79-4fd7-b254-2051c6e9de63" providerId="ADAL" clId="{AAEE271C-8CAD-48E0-81FB-5811C8871CC8}" dt="2023-09-07T14:04:53.387" v="869" actId="207"/>
          <ac:picMkLst>
            <pc:docMk/>
            <pc:sldMk cId="2698824765" sldId="258"/>
            <ac:picMk id="10" creationId="{5BEE755A-FEE8-AEF8-A5F6-FFD1677B7F0A}"/>
          </ac:picMkLst>
        </pc:picChg>
        <pc:picChg chg="add mod">
          <ac:chgData name="Belle Smoll" userId="ecb0f078-6e79-4fd7-b254-2051c6e9de63" providerId="ADAL" clId="{AAEE271C-8CAD-48E0-81FB-5811C8871CC8}" dt="2023-09-07T14:04:53.387" v="869" actId="207"/>
          <ac:picMkLst>
            <pc:docMk/>
            <pc:sldMk cId="2698824765" sldId="258"/>
            <ac:picMk id="11" creationId="{CF0921B3-07D2-6313-1D98-48B26E74BC59}"/>
          </ac:picMkLst>
        </pc:picChg>
        <pc:picChg chg="add mod">
          <ac:chgData name="Belle Smoll" userId="ecb0f078-6e79-4fd7-b254-2051c6e9de63" providerId="ADAL" clId="{AAEE271C-8CAD-48E0-81FB-5811C8871CC8}" dt="2023-09-07T14:04:53.387" v="869" actId="207"/>
          <ac:picMkLst>
            <pc:docMk/>
            <pc:sldMk cId="2698824765" sldId="258"/>
            <ac:picMk id="12" creationId="{E3E56B2D-AA93-D5C2-3940-764CEBB2B857}"/>
          </ac:picMkLst>
        </pc:picChg>
        <pc:picChg chg="add mod">
          <ac:chgData name="Belle Smoll" userId="ecb0f078-6e79-4fd7-b254-2051c6e9de63" providerId="ADAL" clId="{AAEE271C-8CAD-48E0-81FB-5811C8871CC8}" dt="2023-09-07T14:04:53.387" v="869" actId="207"/>
          <ac:picMkLst>
            <pc:docMk/>
            <pc:sldMk cId="2698824765" sldId="258"/>
            <ac:picMk id="13" creationId="{FE2B50DB-867B-6251-E428-8C219CA32879}"/>
          </ac:picMkLst>
        </pc:picChg>
        <pc:picChg chg="add mod">
          <ac:chgData name="Belle Smoll" userId="ecb0f078-6e79-4fd7-b254-2051c6e9de63" providerId="ADAL" clId="{AAEE271C-8CAD-48E0-81FB-5811C8871CC8}" dt="2023-09-07T14:04:53.387" v="869" actId="207"/>
          <ac:picMkLst>
            <pc:docMk/>
            <pc:sldMk cId="2698824765" sldId="258"/>
            <ac:picMk id="14" creationId="{973CD65D-71EF-5B0B-002B-2DDB42E6185B}"/>
          </ac:picMkLst>
        </pc:picChg>
      </pc:sldChg>
      <pc:sldChg chg="del">
        <pc:chgData name="Belle Smoll" userId="ecb0f078-6e79-4fd7-b254-2051c6e9de63" providerId="ADAL" clId="{AAEE271C-8CAD-48E0-81FB-5811C8871CC8}" dt="2023-08-31T15:36:13.668" v="779" actId="2696"/>
        <pc:sldMkLst>
          <pc:docMk/>
          <pc:sldMk cId="3095828227" sldId="259"/>
        </pc:sldMkLst>
      </pc:sldChg>
      <pc:sldChg chg="del">
        <pc:chgData name="Belle Smoll" userId="ecb0f078-6e79-4fd7-b254-2051c6e9de63" providerId="ADAL" clId="{AAEE271C-8CAD-48E0-81FB-5811C8871CC8}" dt="2023-08-31T15:36:13.668" v="779" actId="2696"/>
        <pc:sldMkLst>
          <pc:docMk/>
          <pc:sldMk cId="3055814719" sldId="260"/>
        </pc:sldMkLst>
      </pc:sldChg>
      <pc:sldChg chg="del">
        <pc:chgData name="Belle Smoll" userId="ecb0f078-6e79-4fd7-b254-2051c6e9de63" providerId="ADAL" clId="{AAEE271C-8CAD-48E0-81FB-5811C8871CC8}" dt="2023-08-31T15:36:13.668" v="779" actId="2696"/>
        <pc:sldMkLst>
          <pc:docMk/>
          <pc:sldMk cId="2485773105" sldId="261"/>
        </pc:sldMkLst>
      </pc:sldChg>
      <pc:sldChg chg="del">
        <pc:chgData name="Belle Smoll" userId="ecb0f078-6e79-4fd7-b254-2051c6e9de63" providerId="ADAL" clId="{AAEE271C-8CAD-48E0-81FB-5811C8871CC8}" dt="2023-08-31T15:36:13.668" v="779" actId="2696"/>
        <pc:sldMkLst>
          <pc:docMk/>
          <pc:sldMk cId="2188770579" sldId="262"/>
        </pc:sldMkLst>
      </pc:sldChg>
      <pc:sldChg chg="del">
        <pc:chgData name="Belle Smoll" userId="ecb0f078-6e79-4fd7-b254-2051c6e9de63" providerId="ADAL" clId="{AAEE271C-8CAD-48E0-81FB-5811C8871CC8}" dt="2023-08-31T15:36:13.668" v="779" actId="2696"/>
        <pc:sldMkLst>
          <pc:docMk/>
          <pc:sldMk cId="1063044254" sldId="264"/>
        </pc:sldMkLst>
      </pc:sldChg>
      <pc:sldChg chg="del">
        <pc:chgData name="Belle Smoll" userId="ecb0f078-6e79-4fd7-b254-2051c6e9de63" providerId="ADAL" clId="{AAEE271C-8CAD-48E0-81FB-5811C8871CC8}" dt="2023-08-31T15:36:13.668" v="779" actId="2696"/>
        <pc:sldMkLst>
          <pc:docMk/>
          <pc:sldMk cId="3407675951" sldId="265"/>
        </pc:sldMkLst>
      </pc:sldChg>
      <pc:sldChg chg="del">
        <pc:chgData name="Belle Smoll" userId="ecb0f078-6e79-4fd7-b254-2051c6e9de63" providerId="ADAL" clId="{AAEE271C-8CAD-48E0-81FB-5811C8871CC8}" dt="2023-08-31T15:36:13.668" v="779" actId="2696"/>
        <pc:sldMkLst>
          <pc:docMk/>
          <pc:sldMk cId="2577553159" sldId="266"/>
        </pc:sldMkLst>
      </pc:sldChg>
      <pc:sldChg chg="del">
        <pc:chgData name="Belle Smoll" userId="ecb0f078-6e79-4fd7-b254-2051c6e9de63" providerId="ADAL" clId="{AAEE271C-8CAD-48E0-81FB-5811C8871CC8}" dt="2023-08-31T15:36:13.668" v="779" actId="2696"/>
        <pc:sldMkLst>
          <pc:docMk/>
          <pc:sldMk cId="1030718300" sldId="267"/>
        </pc:sldMkLst>
      </pc:sldChg>
      <pc:sldChg chg="del">
        <pc:chgData name="Belle Smoll" userId="ecb0f078-6e79-4fd7-b254-2051c6e9de63" providerId="ADAL" clId="{AAEE271C-8CAD-48E0-81FB-5811C8871CC8}" dt="2023-08-31T15:36:13.668" v="779" actId="2696"/>
        <pc:sldMkLst>
          <pc:docMk/>
          <pc:sldMk cId="1721516955" sldId="268"/>
        </pc:sldMkLst>
      </pc:sldChg>
      <pc:sldChg chg="del">
        <pc:chgData name="Belle Smoll" userId="ecb0f078-6e79-4fd7-b254-2051c6e9de63" providerId="ADAL" clId="{AAEE271C-8CAD-48E0-81FB-5811C8871CC8}" dt="2023-08-31T15:36:13.668" v="779" actId="2696"/>
        <pc:sldMkLst>
          <pc:docMk/>
          <pc:sldMk cId="1950016438" sldId="269"/>
        </pc:sldMkLst>
      </pc:sldChg>
      <pc:sldChg chg="del">
        <pc:chgData name="Belle Smoll" userId="ecb0f078-6e79-4fd7-b254-2051c6e9de63" providerId="ADAL" clId="{AAEE271C-8CAD-48E0-81FB-5811C8871CC8}" dt="2023-08-31T15:36:13.668" v="779" actId="2696"/>
        <pc:sldMkLst>
          <pc:docMk/>
          <pc:sldMk cId="988951458" sldId="270"/>
        </pc:sldMkLst>
      </pc:sldChg>
      <pc:sldChg chg="del">
        <pc:chgData name="Belle Smoll" userId="ecb0f078-6e79-4fd7-b254-2051c6e9de63" providerId="ADAL" clId="{AAEE271C-8CAD-48E0-81FB-5811C8871CC8}" dt="2023-08-31T15:36:13.668" v="779" actId="2696"/>
        <pc:sldMkLst>
          <pc:docMk/>
          <pc:sldMk cId="4158497793" sldId="272"/>
        </pc:sldMkLst>
      </pc:sldChg>
      <pc:sldChg chg="add del">
        <pc:chgData name="Belle Smoll" userId="ecb0f078-6e79-4fd7-b254-2051c6e9de63" providerId="ADAL" clId="{AAEE271C-8CAD-48E0-81FB-5811C8871CC8}" dt="2023-08-31T15:36:13.668" v="779" actId="2696"/>
        <pc:sldMkLst>
          <pc:docMk/>
          <pc:sldMk cId="502039645" sldId="273"/>
        </pc:sldMkLst>
      </pc:sldChg>
      <pc:sldChg chg="new del">
        <pc:chgData name="Belle Smoll" userId="ecb0f078-6e79-4fd7-b254-2051c6e9de63" providerId="ADAL" clId="{AAEE271C-8CAD-48E0-81FB-5811C8871CC8}" dt="2023-08-31T15:24:02.039" v="87" actId="2696"/>
        <pc:sldMkLst>
          <pc:docMk/>
          <pc:sldMk cId="4288873121" sldId="273"/>
        </pc:sldMkLst>
      </pc:sldChg>
      <pc:sldChg chg="addSp modSp add mod">
        <pc:chgData name="Belle Smoll" userId="ecb0f078-6e79-4fd7-b254-2051c6e9de63" providerId="ADAL" clId="{AAEE271C-8CAD-48E0-81FB-5811C8871CC8}" dt="2023-09-07T20:06:24.958" v="1071" actId="1076"/>
        <pc:sldMkLst>
          <pc:docMk/>
          <pc:sldMk cId="1912079398" sldId="274"/>
        </pc:sldMkLst>
        <pc:spChg chg="mod">
          <ac:chgData name="Belle Smoll" userId="ecb0f078-6e79-4fd7-b254-2051c6e9de63" providerId="ADAL" clId="{AAEE271C-8CAD-48E0-81FB-5811C8871CC8}" dt="2023-08-31T15:28:24.385" v="216" actId="20577"/>
          <ac:spMkLst>
            <pc:docMk/>
            <pc:sldMk cId="1912079398" sldId="274"/>
            <ac:spMk id="2" creationId="{A05D1C45-B36D-509C-C3D5-535E6A48E6B2}"/>
          </ac:spMkLst>
        </pc:spChg>
        <pc:spChg chg="mod">
          <ac:chgData name="Belle Smoll" userId="ecb0f078-6e79-4fd7-b254-2051c6e9de63" providerId="ADAL" clId="{AAEE271C-8CAD-48E0-81FB-5811C8871CC8}" dt="2023-08-31T15:32:23.872" v="508" actId="404"/>
          <ac:spMkLst>
            <pc:docMk/>
            <pc:sldMk cId="1912079398" sldId="274"/>
            <ac:spMk id="3" creationId="{28BBE534-E32E-0526-8441-EFA692BDBE58}"/>
          </ac:spMkLst>
        </pc:spChg>
        <pc:spChg chg="add mod">
          <ac:chgData name="Belle Smoll" userId="ecb0f078-6e79-4fd7-b254-2051c6e9de63" providerId="ADAL" clId="{AAEE271C-8CAD-48E0-81FB-5811C8871CC8}" dt="2023-08-31T15:32:27.886" v="509" actId="1076"/>
          <ac:spMkLst>
            <pc:docMk/>
            <pc:sldMk cId="1912079398" sldId="274"/>
            <ac:spMk id="5" creationId="{D0A43F01-BCC9-1531-8DE0-5B0C686D828E}"/>
          </ac:spMkLst>
        </pc:spChg>
        <pc:picChg chg="add mod modCrop">
          <ac:chgData name="Belle Smoll" userId="ecb0f078-6e79-4fd7-b254-2051c6e9de63" providerId="ADAL" clId="{AAEE271C-8CAD-48E0-81FB-5811C8871CC8}" dt="2023-09-07T20:06:24.958" v="1071" actId="1076"/>
          <ac:picMkLst>
            <pc:docMk/>
            <pc:sldMk cId="1912079398" sldId="274"/>
            <ac:picMk id="6" creationId="{AC9913FD-C0BA-9482-9A07-21A9A8BD06A5}"/>
          </ac:picMkLst>
        </pc:picChg>
      </pc:sldChg>
      <pc:sldChg chg="addSp delSp modSp add mod">
        <pc:chgData name="Belle Smoll" userId="ecb0f078-6e79-4fd7-b254-2051c6e9de63" providerId="ADAL" clId="{AAEE271C-8CAD-48E0-81FB-5811C8871CC8}" dt="2023-09-07T14:10:13.767" v="887" actId="1076"/>
        <pc:sldMkLst>
          <pc:docMk/>
          <pc:sldMk cId="649327715" sldId="275"/>
        </pc:sldMkLst>
        <pc:spChg chg="mod">
          <ac:chgData name="Belle Smoll" userId="ecb0f078-6e79-4fd7-b254-2051c6e9de63" providerId="ADAL" clId="{AAEE271C-8CAD-48E0-81FB-5811C8871CC8}" dt="2023-08-31T15:29:11.400" v="256" actId="20577"/>
          <ac:spMkLst>
            <pc:docMk/>
            <pc:sldMk cId="649327715" sldId="275"/>
            <ac:spMk id="2" creationId="{A05D1C45-B36D-509C-C3D5-535E6A48E6B2}"/>
          </ac:spMkLst>
        </pc:spChg>
        <pc:spChg chg="mod">
          <ac:chgData name="Belle Smoll" userId="ecb0f078-6e79-4fd7-b254-2051c6e9de63" providerId="ADAL" clId="{AAEE271C-8CAD-48E0-81FB-5811C8871CC8}" dt="2023-08-31T15:33:11.213" v="524" actId="404"/>
          <ac:spMkLst>
            <pc:docMk/>
            <pc:sldMk cId="649327715" sldId="275"/>
            <ac:spMk id="3" creationId="{28BBE534-E32E-0526-8441-EFA692BDBE58}"/>
          </ac:spMkLst>
        </pc:spChg>
        <pc:picChg chg="add del mod">
          <ac:chgData name="Belle Smoll" userId="ecb0f078-6e79-4fd7-b254-2051c6e9de63" providerId="ADAL" clId="{AAEE271C-8CAD-48E0-81FB-5811C8871CC8}" dt="2023-09-07T14:09:13.952" v="875" actId="478"/>
          <ac:picMkLst>
            <pc:docMk/>
            <pc:sldMk cId="649327715" sldId="275"/>
            <ac:picMk id="5" creationId="{79284C7B-3AEA-52E9-6B0D-2835B9DF8C92}"/>
          </ac:picMkLst>
        </pc:picChg>
        <pc:picChg chg="add mod modCrop">
          <ac:chgData name="Belle Smoll" userId="ecb0f078-6e79-4fd7-b254-2051c6e9de63" providerId="ADAL" clId="{AAEE271C-8CAD-48E0-81FB-5811C8871CC8}" dt="2023-09-07T14:10:07.134" v="886" actId="732"/>
          <ac:picMkLst>
            <pc:docMk/>
            <pc:sldMk cId="649327715" sldId="275"/>
            <ac:picMk id="7" creationId="{E1BAA752-4923-59DE-D6A2-10DE9FA034DC}"/>
          </ac:picMkLst>
        </pc:picChg>
        <pc:picChg chg="add mod modCrop">
          <ac:chgData name="Belle Smoll" userId="ecb0f078-6e79-4fd7-b254-2051c6e9de63" providerId="ADAL" clId="{AAEE271C-8CAD-48E0-81FB-5811C8871CC8}" dt="2023-09-07T14:10:13.767" v="887" actId="1076"/>
          <ac:picMkLst>
            <pc:docMk/>
            <pc:sldMk cId="649327715" sldId="275"/>
            <ac:picMk id="9" creationId="{48F93C4F-A3F2-AC35-7F01-69C2266F062E}"/>
          </ac:picMkLst>
        </pc:picChg>
      </pc:sldChg>
      <pc:sldChg chg="add del">
        <pc:chgData name="Belle Smoll" userId="ecb0f078-6e79-4fd7-b254-2051c6e9de63" providerId="ADAL" clId="{AAEE271C-8CAD-48E0-81FB-5811C8871CC8}" dt="2023-08-31T15:31:47.851" v="484" actId="2696"/>
        <pc:sldMkLst>
          <pc:docMk/>
          <pc:sldMk cId="3635666271" sldId="276"/>
        </pc:sldMkLst>
      </pc:sldChg>
      <pc:sldChg chg="addSp modSp add mod">
        <pc:chgData name="Belle Smoll" userId="ecb0f078-6e79-4fd7-b254-2051c6e9de63" providerId="ADAL" clId="{AAEE271C-8CAD-48E0-81FB-5811C8871CC8}" dt="2023-09-07T20:00:06.793" v="922" actId="1076"/>
        <pc:sldMkLst>
          <pc:docMk/>
          <pc:sldMk cId="2348164578" sldId="277"/>
        </pc:sldMkLst>
        <pc:spChg chg="mod">
          <ac:chgData name="Belle Smoll" userId="ecb0f078-6e79-4fd7-b254-2051c6e9de63" providerId="ADAL" clId="{AAEE271C-8CAD-48E0-81FB-5811C8871CC8}" dt="2023-08-31T15:30:52.265" v="465" actId="20577"/>
          <ac:spMkLst>
            <pc:docMk/>
            <pc:sldMk cId="2348164578" sldId="277"/>
            <ac:spMk id="2" creationId="{A05D1C45-B36D-509C-C3D5-535E6A48E6B2}"/>
          </ac:spMkLst>
        </pc:spChg>
        <pc:spChg chg="mod">
          <ac:chgData name="Belle Smoll" userId="ecb0f078-6e79-4fd7-b254-2051c6e9de63" providerId="ADAL" clId="{AAEE271C-8CAD-48E0-81FB-5811C8871CC8}" dt="2023-09-07T19:59:48.506" v="918" actId="20577"/>
          <ac:spMkLst>
            <pc:docMk/>
            <pc:sldMk cId="2348164578" sldId="277"/>
            <ac:spMk id="3" creationId="{28BBE534-E32E-0526-8441-EFA692BDBE58}"/>
          </ac:spMkLst>
        </pc:spChg>
        <pc:picChg chg="add mod modCrop">
          <ac:chgData name="Belle Smoll" userId="ecb0f078-6e79-4fd7-b254-2051c6e9de63" providerId="ADAL" clId="{AAEE271C-8CAD-48E0-81FB-5811C8871CC8}" dt="2023-09-07T20:00:06.793" v="922" actId="1076"/>
          <ac:picMkLst>
            <pc:docMk/>
            <pc:sldMk cId="2348164578" sldId="277"/>
            <ac:picMk id="5" creationId="{651ED157-1FF5-14BB-7603-DBAA361C818C}"/>
          </ac:picMkLst>
        </pc:picChg>
      </pc:sldChg>
      <pc:sldChg chg="addSp delSp modSp add mod">
        <pc:chgData name="Belle Smoll" userId="ecb0f078-6e79-4fd7-b254-2051c6e9de63" providerId="ADAL" clId="{AAEE271C-8CAD-48E0-81FB-5811C8871CC8}" dt="2023-09-07T20:01:07.768" v="929" actId="1076"/>
        <pc:sldMkLst>
          <pc:docMk/>
          <pc:sldMk cId="2331168529" sldId="278"/>
        </pc:sldMkLst>
        <pc:spChg chg="mod">
          <ac:chgData name="Belle Smoll" userId="ecb0f078-6e79-4fd7-b254-2051c6e9de63" providerId="ADAL" clId="{AAEE271C-8CAD-48E0-81FB-5811C8871CC8}" dt="2023-08-31T15:34:17.702" v="620" actId="20577"/>
          <ac:spMkLst>
            <pc:docMk/>
            <pc:sldMk cId="2331168529" sldId="278"/>
            <ac:spMk id="2" creationId="{A05D1C45-B36D-509C-C3D5-535E6A48E6B2}"/>
          </ac:spMkLst>
        </pc:spChg>
        <pc:spChg chg="del">
          <ac:chgData name="Belle Smoll" userId="ecb0f078-6e79-4fd7-b254-2051c6e9de63" providerId="ADAL" clId="{AAEE271C-8CAD-48E0-81FB-5811C8871CC8}" dt="2023-08-31T15:33:33.100" v="526" actId="478"/>
          <ac:spMkLst>
            <pc:docMk/>
            <pc:sldMk cId="2331168529" sldId="278"/>
            <ac:spMk id="3" creationId="{28BBE534-E32E-0526-8441-EFA692BDBE58}"/>
          </ac:spMkLst>
        </pc:spChg>
        <pc:spChg chg="add mod">
          <ac:chgData name="Belle Smoll" userId="ecb0f078-6e79-4fd7-b254-2051c6e9de63" providerId="ADAL" clId="{AAEE271C-8CAD-48E0-81FB-5811C8871CC8}" dt="2023-09-07T20:00:24.693" v="924" actId="14100"/>
          <ac:spMkLst>
            <pc:docMk/>
            <pc:sldMk cId="2331168529" sldId="278"/>
            <ac:spMk id="4" creationId="{00EC22E0-F897-DF0E-8038-C5A40A4E1D7B}"/>
          </ac:spMkLst>
        </pc:spChg>
        <pc:picChg chg="add mod modCrop">
          <ac:chgData name="Belle Smoll" userId="ecb0f078-6e79-4fd7-b254-2051c6e9de63" providerId="ADAL" clId="{AAEE271C-8CAD-48E0-81FB-5811C8871CC8}" dt="2023-09-07T20:01:07.768" v="929" actId="1076"/>
          <ac:picMkLst>
            <pc:docMk/>
            <pc:sldMk cId="2331168529" sldId="278"/>
            <ac:picMk id="5" creationId="{0A71CFEB-6279-695F-E77A-93B0BCC38D55}"/>
          </ac:picMkLst>
        </pc:picChg>
      </pc:sldChg>
      <pc:sldChg chg="addSp delSp modSp add mod">
        <pc:chgData name="Belle Smoll" userId="ecb0f078-6e79-4fd7-b254-2051c6e9de63" providerId="ADAL" clId="{AAEE271C-8CAD-48E0-81FB-5811C8871CC8}" dt="2023-09-07T20:05:25.107" v="1065" actId="404"/>
        <pc:sldMkLst>
          <pc:docMk/>
          <pc:sldMk cId="3341841798" sldId="279"/>
        </pc:sldMkLst>
        <pc:spChg chg="mod">
          <ac:chgData name="Belle Smoll" userId="ecb0f078-6e79-4fd7-b254-2051c6e9de63" providerId="ADAL" clId="{AAEE271C-8CAD-48E0-81FB-5811C8871CC8}" dt="2023-08-31T15:35:03.614" v="662" actId="20577"/>
          <ac:spMkLst>
            <pc:docMk/>
            <pc:sldMk cId="3341841798" sldId="279"/>
            <ac:spMk id="2" creationId="{A05D1C45-B36D-509C-C3D5-535E6A48E6B2}"/>
          </ac:spMkLst>
        </pc:spChg>
        <pc:spChg chg="mod">
          <ac:chgData name="Belle Smoll" userId="ecb0f078-6e79-4fd7-b254-2051c6e9de63" providerId="ADAL" clId="{AAEE271C-8CAD-48E0-81FB-5811C8871CC8}" dt="2023-09-07T20:01:21.916" v="932" actId="14100"/>
          <ac:spMkLst>
            <pc:docMk/>
            <pc:sldMk cId="3341841798" sldId="279"/>
            <ac:spMk id="4" creationId="{00EC22E0-F897-DF0E-8038-C5A40A4E1D7B}"/>
          </ac:spMkLst>
        </pc:spChg>
        <pc:spChg chg="add mod">
          <ac:chgData name="Belle Smoll" userId="ecb0f078-6e79-4fd7-b254-2051c6e9de63" providerId="ADAL" clId="{AAEE271C-8CAD-48E0-81FB-5811C8871CC8}" dt="2023-09-07T20:05:25.107" v="1065" actId="404"/>
          <ac:spMkLst>
            <pc:docMk/>
            <pc:sldMk cId="3341841798" sldId="279"/>
            <ac:spMk id="6" creationId="{8066FFE5-950E-19B8-9173-16810BB076D7}"/>
          </ac:spMkLst>
        </pc:spChg>
        <pc:picChg chg="add del mod">
          <ac:chgData name="Belle Smoll" userId="ecb0f078-6e79-4fd7-b254-2051c6e9de63" providerId="ADAL" clId="{AAEE271C-8CAD-48E0-81FB-5811C8871CC8}" dt="2023-09-07T20:02:59.812" v="935" actId="478"/>
          <ac:picMkLst>
            <pc:docMk/>
            <pc:sldMk cId="3341841798" sldId="279"/>
            <ac:picMk id="3" creationId="{41F5FB93-1CC7-E7E1-E0F4-63A47A973F9A}"/>
          </ac:picMkLst>
        </pc:picChg>
        <pc:picChg chg="add mod">
          <ac:chgData name="Belle Smoll" userId="ecb0f078-6e79-4fd7-b254-2051c6e9de63" providerId="ADAL" clId="{AAEE271C-8CAD-48E0-81FB-5811C8871CC8}" dt="2023-09-07T20:04:35.276" v="1020" actId="962"/>
          <ac:picMkLst>
            <pc:docMk/>
            <pc:sldMk cId="3341841798" sldId="279"/>
            <ac:picMk id="5" creationId="{D2069418-9E05-4A62-619C-54E87985A996}"/>
          </ac:picMkLst>
        </pc:picChg>
      </pc:sldChg>
      <pc:sldChg chg="addSp modSp add mod">
        <pc:chgData name="Belle Smoll" userId="ecb0f078-6e79-4fd7-b254-2051c6e9de63" providerId="ADAL" clId="{AAEE271C-8CAD-48E0-81FB-5811C8871CC8}" dt="2023-09-07T14:11:48.657" v="896" actId="1076"/>
        <pc:sldMkLst>
          <pc:docMk/>
          <pc:sldMk cId="2314590432" sldId="280"/>
        </pc:sldMkLst>
        <pc:spChg chg="mod">
          <ac:chgData name="Belle Smoll" userId="ecb0f078-6e79-4fd7-b254-2051c6e9de63" providerId="ADAL" clId="{AAEE271C-8CAD-48E0-81FB-5811C8871CC8}" dt="2023-08-31T15:35:33.945" v="698" actId="20577"/>
          <ac:spMkLst>
            <pc:docMk/>
            <pc:sldMk cId="2314590432" sldId="280"/>
            <ac:spMk id="2" creationId="{A05D1C45-B36D-509C-C3D5-535E6A48E6B2}"/>
          </ac:spMkLst>
        </pc:spChg>
        <pc:spChg chg="mod">
          <ac:chgData name="Belle Smoll" userId="ecb0f078-6e79-4fd7-b254-2051c6e9de63" providerId="ADAL" clId="{AAEE271C-8CAD-48E0-81FB-5811C8871CC8}" dt="2023-09-07T14:11:46.520" v="895" actId="1076"/>
          <ac:spMkLst>
            <pc:docMk/>
            <pc:sldMk cId="2314590432" sldId="280"/>
            <ac:spMk id="4" creationId="{00EC22E0-F897-DF0E-8038-C5A40A4E1D7B}"/>
          </ac:spMkLst>
        </pc:spChg>
        <pc:picChg chg="add mod">
          <ac:chgData name="Belle Smoll" userId="ecb0f078-6e79-4fd7-b254-2051c6e9de63" providerId="ADAL" clId="{AAEE271C-8CAD-48E0-81FB-5811C8871CC8}" dt="2023-09-07T14:11:48.657" v="896" actId="1076"/>
          <ac:picMkLst>
            <pc:docMk/>
            <pc:sldMk cId="2314590432" sldId="280"/>
            <ac:picMk id="5" creationId="{8F0C6B4A-280B-D8C7-1DFD-2D2A07C93D7C}"/>
          </ac:picMkLst>
        </pc:picChg>
      </pc:sldChg>
      <pc:sldChg chg="modSp add mod">
        <pc:chgData name="Belle Smoll" userId="ecb0f078-6e79-4fd7-b254-2051c6e9de63" providerId="ADAL" clId="{AAEE271C-8CAD-48E0-81FB-5811C8871CC8}" dt="2023-09-07T14:13:51.922" v="903" actId="33524"/>
        <pc:sldMkLst>
          <pc:docMk/>
          <pc:sldMk cId="1073875632" sldId="281"/>
        </pc:sldMkLst>
        <pc:spChg chg="mod">
          <ac:chgData name="Belle Smoll" userId="ecb0f078-6e79-4fd7-b254-2051c6e9de63" providerId="ADAL" clId="{AAEE271C-8CAD-48E0-81FB-5811C8871CC8}" dt="2023-08-31T15:36:21.885" v="809" actId="5793"/>
          <ac:spMkLst>
            <pc:docMk/>
            <pc:sldMk cId="1073875632" sldId="281"/>
            <ac:spMk id="2" creationId="{A05D1C45-B36D-509C-C3D5-535E6A48E6B2}"/>
          </ac:spMkLst>
        </pc:spChg>
        <pc:spChg chg="mod">
          <ac:chgData name="Belle Smoll" userId="ecb0f078-6e79-4fd7-b254-2051c6e9de63" providerId="ADAL" clId="{AAEE271C-8CAD-48E0-81FB-5811C8871CC8}" dt="2023-09-07T14:13:51.922" v="903" actId="33524"/>
          <ac:spMkLst>
            <pc:docMk/>
            <pc:sldMk cId="1073875632" sldId="281"/>
            <ac:spMk id="4" creationId="{00EC22E0-F897-DF0E-8038-C5A40A4E1D7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D0EAA-E0D5-4E23-913F-A77666B596C2}" type="datetimeFigureOut">
              <a:rPr lang="en-US" smtClean="0"/>
              <a:t>9/12/2023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BC7DC4-FDFD-4AD7-9F23-5C16992BB56A}" type="slidenum">
              <a:rPr lang="en-US" smtClean="0"/>
              <a:t>‹#›</a:t>
            </a:fld>
            <a:endParaRPr lang="en-US"/>
          </a:p>
        </p:txBody>
      </p:sp>
    </p:spTree>
    <p:extLst>
      <p:ext uri="{BB962C8B-B14F-4D97-AF65-F5344CB8AC3E}">
        <p14:creationId xmlns:p14="http://schemas.microsoft.com/office/powerpoint/2010/main" val="2309721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8BC7DC4-FDFD-4AD7-9F23-5C16992BB56A}" type="slidenum">
              <a:rPr lang="en-US" smtClean="0"/>
              <a:t>2</a:t>
            </a:fld>
            <a:endParaRPr lang="en-US"/>
          </a:p>
        </p:txBody>
      </p:sp>
    </p:spTree>
    <p:extLst>
      <p:ext uri="{BB962C8B-B14F-4D97-AF65-F5344CB8AC3E}">
        <p14:creationId xmlns:p14="http://schemas.microsoft.com/office/powerpoint/2010/main" val="3469393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8BC7DC4-FDFD-4AD7-9F23-5C16992BB56A}" type="slidenum">
              <a:rPr lang="en-US" smtClean="0"/>
              <a:t>3</a:t>
            </a:fld>
            <a:endParaRPr lang="en-US"/>
          </a:p>
        </p:txBody>
      </p:sp>
    </p:spTree>
    <p:extLst>
      <p:ext uri="{BB962C8B-B14F-4D97-AF65-F5344CB8AC3E}">
        <p14:creationId xmlns:p14="http://schemas.microsoft.com/office/powerpoint/2010/main" val="1658260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8BC7DC4-FDFD-4AD7-9F23-5C16992BB56A}" type="slidenum">
              <a:rPr lang="en-US" smtClean="0"/>
              <a:t>4</a:t>
            </a:fld>
            <a:endParaRPr lang="en-US"/>
          </a:p>
        </p:txBody>
      </p:sp>
    </p:spTree>
    <p:extLst>
      <p:ext uri="{BB962C8B-B14F-4D97-AF65-F5344CB8AC3E}">
        <p14:creationId xmlns:p14="http://schemas.microsoft.com/office/powerpoint/2010/main" val="2065809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8BC7DC4-FDFD-4AD7-9F23-5C16992BB56A}" type="slidenum">
              <a:rPr lang="en-US" smtClean="0"/>
              <a:t>5</a:t>
            </a:fld>
            <a:endParaRPr lang="en-US"/>
          </a:p>
        </p:txBody>
      </p:sp>
    </p:spTree>
    <p:extLst>
      <p:ext uri="{BB962C8B-B14F-4D97-AF65-F5344CB8AC3E}">
        <p14:creationId xmlns:p14="http://schemas.microsoft.com/office/powerpoint/2010/main" val="300318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8BC7DC4-FDFD-4AD7-9F23-5C16992BB56A}" type="slidenum">
              <a:rPr lang="en-US" smtClean="0"/>
              <a:t>6</a:t>
            </a:fld>
            <a:endParaRPr lang="en-US"/>
          </a:p>
        </p:txBody>
      </p:sp>
    </p:spTree>
    <p:extLst>
      <p:ext uri="{BB962C8B-B14F-4D97-AF65-F5344CB8AC3E}">
        <p14:creationId xmlns:p14="http://schemas.microsoft.com/office/powerpoint/2010/main" val="98779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8BC7DC4-FDFD-4AD7-9F23-5C16992BB56A}" type="slidenum">
              <a:rPr lang="en-US" smtClean="0"/>
              <a:t>7</a:t>
            </a:fld>
            <a:endParaRPr lang="en-US"/>
          </a:p>
        </p:txBody>
      </p:sp>
    </p:spTree>
    <p:extLst>
      <p:ext uri="{BB962C8B-B14F-4D97-AF65-F5344CB8AC3E}">
        <p14:creationId xmlns:p14="http://schemas.microsoft.com/office/powerpoint/2010/main" val="9196079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8BC7DC4-FDFD-4AD7-9F23-5C16992BB56A}" type="slidenum">
              <a:rPr lang="en-US" smtClean="0"/>
              <a:t>8</a:t>
            </a:fld>
            <a:endParaRPr lang="en-US"/>
          </a:p>
        </p:txBody>
      </p:sp>
    </p:spTree>
    <p:extLst>
      <p:ext uri="{BB962C8B-B14F-4D97-AF65-F5344CB8AC3E}">
        <p14:creationId xmlns:p14="http://schemas.microsoft.com/office/powerpoint/2010/main" val="22498559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8BC7DC4-FDFD-4AD7-9F23-5C16992BB56A}" type="slidenum">
              <a:rPr lang="en-US" smtClean="0"/>
              <a:t>9</a:t>
            </a:fld>
            <a:endParaRPr lang="en-US"/>
          </a:p>
        </p:txBody>
      </p:sp>
    </p:spTree>
    <p:extLst>
      <p:ext uri="{BB962C8B-B14F-4D97-AF65-F5344CB8AC3E}">
        <p14:creationId xmlns:p14="http://schemas.microsoft.com/office/powerpoint/2010/main" val="35328242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pic>
        <p:nvPicPr>
          <p:cNvPr id="8" name="Picture 7" descr="A close up of a logo&#10;&#10;Description automatically generated">
            <a:extLst>
              <a:ext uri="{FF2B5EF4-FFF2-40B4-BE49-F238E27FC236}">
                <a16:creationId xmlns:a16="http://schemas.microsoft.com/office/drawing/2014/main" id="{AF96B99C-CA8E-D519-6F2B-30F98CFFFF5F}"/>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1671812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7" name="Picture 6" descr="A close up of a logo&#10;&#10;Description automatically generated">
            <a:extLst>
              <a:ext uri="{FF2B5EF4-FFF2-40B4-BE49-F238E27FC236}">
                <a16:creationId xmlns:a16="http://schemas.microsoft.com/office/drawing/2014/main" id="{03B37BDF-8A71-3B0B-B6F8-9E272418D777}"/>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3250469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90D3A654-50CE-4EF6-99D4-45339F5A7F8E}"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latin typeface="Arial"/>
              </a:rPr>
              <a:t>”</a:t>
            </a:r>
            <a:endParaRPr lang="en-US">
              <a:solidFill>
                <a:schemeClr val="accent1">
                  <a:lumMod val="60000"/>
                  <a:lumOff val="40000"/>
                </a:schemeClr>
              </a:solidFill>
              <a:latin typeface="Arial"/>
            </a:endParaRPr>
          </a:p>
        </p:txBody>
      </p:sp>
      <p:pic>
        <p:nvPicPr>
          <p:cNvPr id="7" name="Picture 6" descr="A close up of a logo&#10;&#10;Description automatically generated">
            <a:extLst>
              <a:ext uri="{FF2B5EF4-FFF2-40B4-BE49-F238E27FC236}">
                <a16:creationId xmlns:a16="http://schemas.microsoft.com/office/drawing/2014/main" id="{8B85768E-7472-76A1-0B73-4BEB4985389D}"/>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33432710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pic>
        <p:nvPicPr>
          <p:cNvPr id="7" name="Picture 6" descr="A close up of a logo&#10;&#10;Description automatically generated">
            <a:extLst>
              <a:ext uri="{FF2B5EF4-FFF2-40B4-BE49-F238E27FC236}">
                <a16:creationId xmlns:a16="http://schemas.microsoft.com/office/drawing/2014/main" id="{36D75176-226E-C547-0A79-76B8A0792EEF}"/>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839062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pic>
        <p:nvPicPr>
          <p:cNvPr id="7" name="Picture 6" descr="A close up of a logo&#10;&#10;Description automatically generated">
            <a:extLst>
              <a:ext uri="{FF2B5EF4-FFF2-40B4-BE49-F238E27FC236}">
                <a16:creationId xmlns:a16="http://schemas.microsoft.com/office/drawing/2014/main" id="{A6DCB91E-D9C9-98EA-9F7E-DA463B6C225D}"/>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17577927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pic>
        <p:nvPicPr>
          <p:cNvPr id="7" name="Picture 6" descr="A close up of a logo&#10;&#10;Description automatically generated">
            <a:extLst>
              <a:ext uri="{FF2B5EF4-FFF2-40B4-BE49-F238E27FC236}">
                <a16:creationId xmlns:a16="http://schemas.microsoft.com/office/drawing/2014/main" id="{A53AEF5A-336D-E460-D9C4-FEF854AE3498}"/>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15026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descr="A close up of a logo&#10;&#10;Description automatically generated">
            <a:extLst>
              <a:ext uri="{FF2B5EF4-FFF2-40B4-BE49-F238E27FC236}">
                <a16:creationId xmlns:a16="http://schemas.microsoft.com/office/drawing/2014/main" id="{E078E99A-62FD-D1BC-9E65-0A9ABD43ADAA}"/>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3490281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7" name="Picture 6" descr="A close up of a logo&#10;&#10;Description automatically generated">
            <a:extLst>
              <a:ext uri="{FF2B5EF4-FFF2-40B4-BE49-F238E27FC236}">
                <a16:creationId xmlns:a16="http://schemas.microsoft.com/office/drawing/2014/main" id="{4C3341AE-52EE-6701-8488-CF3ED6CF45EB}"/>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3052727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descr="A close up of a logo&#10;&#10;Description automatically generated">
            <a:extLst>
              <a:ext uri="{FF2B5EF4-FFF2-40B4-BE49-F238E27FC236}">
                <a16:creationId xmlns:a16="http://schemas.microsoft.com/office/drawing/2014/main" id="{915EFC2D-C621-3A7D-004B-8A59A1ED08A0}"/>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4281940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descr="A close up of a logo&#10;&#10;Description automatically generated">
            <a:extLst>
              <a:ext uri="{FF2B5EF4-FFF2-40B4-BE49-F238E27FC236}">
                <a16:creationId xmlns:a16="http://schemas.microsoft.com/office/drawing/2014/main" id="{832B88A8-34C8-7122-D783-011FB12061DD}"/>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3459661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pic>
        <p:nvPicPr>
          <p:cNvPr id="6" name="Picture 5" descr="A close up of a logo&#10;&#10;Description automatically generated">
            <a:extLst>
              <a:ext uri="{FF2B5EF4-FFF2-40B4-BE49-F238E27FC236}">
                <a16:creationId xmlns:a16="http://schemas.microsoft.com/office/drawing/2014/main" id="{5BC0EC98-4F8A-23F3-DC64-B13CDB86E83A}"/>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2659944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71FEEC6B-A9F3-84EE-F741-A151A021F914}"/>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2841967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pic>
        <p:nvPicPr>
          <p:cNvPr id="8" name="Picture 7" descr="A close up of a logo&#10;&#10;Description automatically generated">
            <a:extLst>
              <a:ext uri="{FF2B5EF4-FFF2-40B4-BE49-F238E27FC236}">
                <a16:creationId xmlns:a16="http://schemas.microsoft.com/office/drawing/2014/main" id="{229C25D0-6C5B-588F-FF1A-BE1D5E807DED}"/>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302755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434ADEFF-F4B0-D174-49F4-5AE6A30B4BE0}"/>
              </a:ext>
            </a:extLst>
          </p:cNvPr>
          <p:cNvPicPr>
            <a:picLocks noChangeAspect="1"/>
          </p:cNvPicPr>
          <p:nvPr userDrawn="1"/>
        </p:nvPicPr>
        <p:blipFill rotWithShape="1">
          <a:blip r:embed="rId2"/>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948245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descr="A close up of a logo&#10;&#10;Description automatically generated">
            <a:extLst>
              <a:ext uri="{FF2B5EF4-FFF2-40B4-BE49-F238E27FC236}">
                <a16:creationId xmlns:a16="http://schemas.microsoft.com/office/drawing/2014/main" id="{4433835D-A9BF-BE83-16F7-9E44B8E66814}"/>
              </a:ext>
            </a:extLst>
          </p:cNvPr>
          <p:cNvPicPr>
            <a:picLocks noChangeAspect="1"/>
          </p:cNvPicPr>
          <p:nvPr userDrawn="1"/>
        </p:nvPicPr>
        <p:blipFill rotWithShape="1">
          <a:blip r:embed="rId16"/>
          <a:srcRect l="9300" t="26938" r="9100" b="26062"/>
          <a:stretch/>
        </p:blipFill>
        <p:spPr>
          <a:xfrm>
            <a:off x="9792532" y="6274778"/>
            <a:ext cx="2342433" cy="539678"/>
          </a:xfrm>
          <a:prstGeom prst="rect">
            <a:avLst/>
          </a:prstGeom>
        </p:spPr>
      </p:pic>
    </p:spTree>
    <p:extLst>
      <p:ext uri="{BB962C8B-B14F-4D97-AF65-F5344CB8AC3E}">
        <p14:creationId xmlns:p14="http://schemas.microsoft.com/office/powerpoint/2010/main" val="37929262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hyperlink" Target="https://joniandfriends.org/about/our-leadership/"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6.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63075-82F2-DCEB-1127-AEEBCEC356CF}"/>
              </a:ext>
            </a:extLst>
          </p:cNvPr>
          <p:cNvSpPr>
            <a:spLocks noGrp="1"/>
          </p:cNvSpPr>
          <p:nvPr>
            <p:ph type="ctrTitle"/>
          </p:nvPr>
        </p:nvSpPr>
        <p:spPr>
          <a:xfrm>
            <a:off x="852479" y="156093"/>
            <a:ext cx="10145488" cy="2206787"/>
          </a:xfrm>
        </p:spPr>
        <p:txBody>
          <a:bodyPr anchor="t">
            <a:noAutofit/>
          </a:bodyPr>
          <a:lstStyle/>
          <a:p>
            <a:pPr algn="l"/>
            <a:r>
              <a:rPr lang="en-US" sz="6600" b="1">
                <a:solidFill>
                  <a:srgbClr val="21819F"/>
                </a:solidFill>
                <a:latin typeface="Avenir Next" panose="020B0503020202020204" pitchFamily="34" charset="0"/>
              </a:rPr>
              <a:t>Toolbox II:</a:t>
            </a:r>
            <a:br>
              <a:rPr lang="en-US" sz="6600" b="1">
                <a:solidFill>
                  <a:srgbClr val="21819F"/>
                </a:solidFill>
                <a:latin typeface="Avenir Next" panose="020B0503020202020204" pitchFamily="34" charset="0"/>
              </a:rPr>
            </a:br>
            <a:r>
              <a:rPr lang="en-US" sz="6600" b="1">
                <a:solidFill>
                  <a:srgbClr val="21819F"/>
                </a:solidFill>
                <a:latin typeface="Avenir Next" panose="020B0503020202020204" pitchFamily="34" charset="0"/>
              </a:rPr>
              <a:t>Working with Students with Special Needs</a:t>
            </a:r>
          </a:p>
        </p:txBody>
      </p:sp>
      <p:sp>
        <p:nvSpPr>
          <p:cNvPr id="3" name="Subtitle 2">
            <a:extLst>
              <a:ext uri="{FF2B5EF4-FFF2-40B4-BE49-F238E27FC236}">
                <a16:creationId xmlns:a16="http://schemas.microsoft.com/office/drawing/2014/main" id="{A00CF443-6FE3-709B-2938-C71E8FDC083A}"/>
              </a:ext>
            </a:extLst>
          </p:cNvPr>
          <p:cNvSpPr>
            <a:spLocks noGrp="1"/>
          </p:cNvSpPr>
          <p:nvPr>
            <p:ph type="subTitle" idx="4294967295"/>
          </p:nvPr>
        </p:nvSpPr>
        <p:spPr>
          <a:xfrm>
            <a:off x="852479" y="3349884"/>
            <a:ext cx="9263978" cy="618740"/>
          </a:xfrm>
        </p:spPr>
        <p:txBody>
          <a:bodyPr>
            <a:normAutofit/>
          </a:bodyPr>
          <a:lstStyle/>
          <a:p>
            <a:pPr marL="0" indent="0">
              <a:buNone/>
            </a:pPr>
            <a:r>
              <a:rPr lang="en-US" sz="2800" b="1">
                <a:solidFill>
                  <a:srgbClr val="F3AE48"/>
                </a:solidFill>
                <a:latin typeface="Avenir Next" panose="020B0503020202020204" pitchFamily="34" charset="0"/>
              </a:rPr>
              <a:t>Part 1: Overview and Theology</a:t>
            </a:r>
          </a:p>
        </p:txBody>
      </p:sp>
      <p:pic>
        <p:nvPicPr>
          <p:cNvPr id="7" name="Picture 6" descr="A close up of a sign&#10;&#10;Description automatically generated">
            <a:extLst>
              <a:ext uri="{FF2B5EF4-FFF2-40B4-BE49-F238E27FC236}">
                <a16:creationId xmlns:a16="http://schemas.microsoft.com/office/drawing/2014/main" id="{0B0D7EF5-21D1-9CE0-3A89-08A42DBEE9C7}"/>
              </a:ext>
            </a:extLst>
          </p:cNvPr>
          <p:cNvPicPr>
            <a:picLocks noChangeAspect="1"/>
          </p:cNvPicPr>
          <p:nvPr/>
        </p:nvPicPr>
        <p:blipFill rotWithShape="1">
          <a:blip r:embed="rId2"/>
          <a:srcRect t="23608" b="20218"/>
          <a:stretch/>
        </p:blipFill>
        <p:spPr>
          <a:xfrm>
            <a:off x="7127284" y="72014"/>
            <a:ext cx="5041900" cy="841828"/>
          </a:xfrm>
          <a:prstGeom prst="rect">
            <a:avLst/>
          </a:prstGeom>
        </p:spPr>
      </p:pic>
    </p:spTree>
    <p:extLst>
      <p:ext uri="{BB962C8B-B14F-4D97-AF65-F5344CB8AC3E}">
        <p14:creationId xmlns:p14="http://schemas.microsoft.com/office/powerpoint/2010/main" val="27120330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D1C45-B36D-509C-C3D5-535E6A48E6B2}"/>
              </a:ext>
            </a:extLst>
          </p:cNvPr>
          <p:cNvSpPr>
            <a:spLocks noGrp="1"/>
          </p:cNvSpPr>
          <p:nvPr>
            <p:ph type="title"/>
          </p:nvPr>
        </p:nvSpPr>
        <p:spPr>
          <a:xfrm>
            <a:off x="306650" y="360340"/>
            <a:ext cx="11001829" cy="1006005"/>
          </a:xfrm>
        </p:spPr>
        <p:txBody>
          <a:bodyPr>
            <a:noAutofit/>
          </a:bodyPr>
          <a:lstStyle/>
          <a:p>
            <a:r>
              <a:rPr lang="en-US" sz="5000">
                <a:solidFill>
                  <a:srgbClr val="21819F"/>
                </a:solidFill>
                <a:latin typeface="Avenir Next" panose="020B0503020202020204" pitchFamily="34" charset="0"/>
              </a:rPr>
              <a:t>Our Mission Field</a:t>
            </a:r>
          </a:p>
        </p:txBody>
      </p:sp>
      <p:sp>
        <p:nvSpPr>
          <p:cNvPr id="3" name="TextBox 2">
            <a:extLst>
              <a:ext uri="{FF2B5EF4-FFF2-40B4-BE49-F238E27FC236}">
                <a16:creationId xmlns:a16="http://schemas.microsoft.com/office/drawing/2014/main" id="{28BBE534-E32E-0526-8441-EFA692BDBE58}"/>
              </a:ext>
            </a:extLst>
          </p:cNvPr>
          <p:cNvSpPr txBox="1"/>
          <p:nvPr/>
        </p:nvSpPr>
        <p:spPr>
          <a:xfrm>
            <a:off x="306650" y="1366345"/>
            <a:ext cx="8022797" cy="3477875"/>
          </a:xfrm>
          <a:prstGeom prst="rect">
            <a:avLst/>
          </a:prstGeom>
          <a:noFill/>
        </p:spPr>
        <p:txBody>
          <a:bodyPr wrap="square" rtlCol="0">
            <a:spAutoFit/>
          </a:bodyPr>
          <a:lstStyle/>
          <a:p>
            <a:r>
              <a:rPr lang="en-US" sz="4400">
                <a:latin typeface="Avenir Next" panose="020B0503020202020204" pitchFamily="34" charset="0"/>
              </a:rPr>
              <a:t>“At about twenty percent of the population, the disability community is the largest minority group in the world.” Lamar Hardwick</a:t>
            </a:r>
          </a:p>
        </p:txBody>
      </p:sp>
      <p:pic>
        <p:nvPicPr>
          <p:cNvPr id="5" name="Graphic 4" descr="Man with solid fill">
            <a:extLst>
              <a:ext uri="{FF2B5EF4-FFF2-40B4-BE49-F238E27FC236}">
                <a16:creationId xmlns:a16="http://schemas.microsoft.com/office/drawing/2014/main" id="{F7E59AC0-33FF-DBD1-9C9B-EF94AADA58E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5547" y="5116937"/>
            <a:ext cx="1818290" cy="1818290"/>
          </a:xfrm>
          <a:prstGeom prst="rect">
            <a:avLst/>
          </a:prstGeom>
        </p:spPr>
      </p:pic>
      <p:pic>
        <p:nvPicPr>
          <p:cNvPr id="6" name="Graphic 5" descr="Man with solid fill">
            <a:extLst>
              <a:ext uri="{FF2B5EF4-FFF2-40B4-BE49-F238E27FC236}">
                <a16:creationId xmlns:a16="http://schemas.microsoft.com/office/drawing/2014/main" id="{9DB6B962-7536-054C-628B-FE3D32E059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3598" y="5116937"/>
            <a:ext cx="1818290" cy="1818290"/>
          </a:xfrm>
          <a:prstGeom prst="rect">
            <a:avLst/>
          </a:prstGeom>
        </p:spPr>
      </p:pic>
      <p:pic>
        <p:nvPicPr>
          <p:cNvPr id="7" name="Graphic 6" descr="Man with solid fill">
            <a:extLst>
              <a:ext uri="{FF2B5EF4-FFF2-40B4-BE49-F238E27FC236}">
                <a16:creationId xmlns:a16="http://schemas.microsoft.com/office/drawing/2014/main" id="{CDEE8EA4-C7E9-1A7C-9B23-4C924EB3C24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661943" y="5103991"/>
            <a:ext cx="1818290" cy="1818290"/>
          </a:xfrm>
          <a:prstGeom prst="rect">
            <a:avLst/>
          </a:prstGeom>
        </p:spPr>
      </p:pic>
      <p:pic>
        <p:nvPicPr>
          <p:cNvPr id="8" name="Graphic 7" descr="Man with solid fill">
            <a:extLst>
              <a:ext uri="{FF2B5EF4-FFF2-40B4-BE49-F238E27FC236}">
                <a16:creationId xmlns:a16="http://schemas.microsoft.com/office/drawing/2014/main" id="{1F3AEAA0-4EB8-5154-41D7-4B2A080848F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75033" y="5114502"/>
            <a:ext cx="1818290" cy="1818290"/>
          </a:xfrm>
          <a:prstGeom prst="rect">
            <a:avLst/>
          </a:prstGeom>
        </p:spPr>
      </p:pic>
      <p:pic>
        <p:nvPicPr>
          <p:cNvPr id="9" name="Graphic 8" descr="Man with solid fill">
            <a:extLst>
              <a:ext uri="{FF2B5EF4-FFF2-40B4-BE49-F238E27FC236}">
                <a16:creationId xmlns:a16="http://schemas.microsoft.com/office/drawing/2014/main" id="{FB24F912-BDA5-2ABA-E1F5-F3EE21306DA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71033" y="5103991"/>
            <a:ext cx="1818290" cy="1818290"/>
          </a:xfrm>
          <a:prstGeom prst="rect">
            <a:avLst/>
          </a:prstGeom>
        </p:spPr>
      </p:pic>
      <p:pic>
        <p:nvPicPr>
          <p:cNvPr id="10" name="Graphic 9" descr="Man with solid fill">
            <a:extLst>
              <a:ext uri="{FF2B5EF4-FFF2-40B4-BE49-F238E27FC236}">
                <a16:creationId xmlns:a16="http://schemas.microsoft.com/office/drawing/2014/main" id="{5BEE755A-FEE8-AEF8-A5F6-FFD1677B7F0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84123" y="5110464"/>
            <a:ext cx="1818290" cy="1818290"/>
          </a:xfrm>
          <a:prstGeom prst="rect">
            <a:avLst/>
          </a:prstGeom>
        </p:spPr>
      </p:pic>
      <p:pic>
        <p:nvPicPr>
          <p:cNvPr id="11" name="Graphic 10" descr="Man with solid fill">
            <a:extLst>
              <a:ext uri="{FF2B5EF4-FFF2-40B4-BE49-F238E27FC236}">
                <a16:creationId xmlns:a16="http://schemas.microsoft.com/office/drawing/2014/main" id="{CF0921B3-07D2-6313-1D98-48B26E74BC5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06413" y="5110464"/>
            <a:ext cx="1818290" cy="1818290"/>
          </a:xfrm>
          <a:prstGeom prst="rect">
            <a:avLst/>
          </a:prstGeom>
        </p:spPr>
      </p:pic>
      <p:pic>
        <p:nvPicPr>
          <p:cNvPr id="12" name="Graphic 11" descr="Man with solid fill">
            <a:extLst>
              <a:ext uri="{FF2B5EF4-FFF2-40B4-BE49-F238E27FC236}">
                <a16:creationId xmlns:a16="http://schemas.microsoft.com/office/drawing/2014/main" id="{E3E56B2D-AA93-D5C2-3940-764CEBB2B85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15558" y="5110464"/>
            <a:ext cx="1818290" cy="1818290"/>
          </a:xfrm>
          <a:prstGeom prst="rect">
            <a:avLst/>
          </a:prstGeom>
        </p:spPr>
      </p:pic>
      <p:pic>
        <p:nvPicPr>
          <p:cNvPr id="13" name="Graphic 12" descr="Man with solid fill">
            <a:extLst>
              <a:ext uri="{FF2B5EF4-FFF2-40B4-BE49-F238E27FC236}">
                <a16:creationId xmlns:a16="http://schemas.microsoft.com/office/drawing/2014/main" id="{FE2B50DB-867B-6251-E428-8C219CA3287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24703" y="5110464"/>
            <a:ext cx="1818290" cy="1818290"/>
          </a:xfrm>
          <a:prstGeom prst="rect">
            <a:avLst/>
          </a:prstGeom>
        </p:spPr>
      </p:pic>
      <p:pic>
        <p:nvPicPr>
          <p:cNvPr id="14" name="Graphic 13" descr="Man with solid fill">
            <a:extLst>
              <a:ext uri="{FF2B5EF4-FFF2-40B4-BE49-F238E27FC236}">
                <a16:creationId xmlns:a16="http://schemas.microsoft.com/office/drawing/2014/main" id="{973CD65D-71EF-5B0B-002B-2DDB42E6185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33848" y="5103991"/>
            <a:ext cx="1818290" cy="1818290"/>
          </a:xfrm>
          <a:prstGeom prst="rect">
            <a:avLst/>
          </a:prstGeom>
        </p:spPr>
      </p:pic>
    </p:spTree>
    <p:extLst>
      <p:ext uri="{BB962C8B-B14F-4D97-AF65-F5344CB8AC3E}">
        <p14:creationId xmlns:p14="http://schemas.microsoft.com/office/powerpoint/2010/main" val="2698824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D1C45-B36D-509C-C3D5-535E6A48E6B2}"/>
              </a:ext>
            </a:extLst>
          </p:cNvPr>
          <p:cNvSpPr>
            <a:spLocks noGrp="1"/>
          </p:cNvSpPr>
          <p:nvPr>
            <p:ph type="title"/>
          </p:nvPr>
        </p:nvSpPr>
        <p:spPr>
          <a:xfrm>
            <a:off x="306650" y="360340"/>
            <a:ext cx="11001829" cy="1006005"/>
          </a:xfrm>
        </p:spPr>
        <p:txBody>
          <a:bodyPr>
            <a:noAutofit/>
          </a:bodyPr>
          <a:lstStyle/>
          <a:p>
            <a:r>
              <a:rPr lang="en-US" sz="5000">
                <a:solidFill>
                  <a:srgbClr val="21819F"/>
                </a:solidFill>
                <a:latin typeface="Avenir Next" panose="020B0503020202020204" pitchFamily="34" charset="0"/>
              </a:rPr>
              <a:t>Theology &amp; Disability: </a:t>
            </a:r>
            <a:br>
              <a:rPr lang="en-US" sz="5000">
                <a:solidFill>
                  <a:srgbClr val="21819F"/>
                </a:solidFill>
                <a:latin typeface="Avenir Next" panose="020B0503020202020204" pitchFamily="34" charset="0"/>
              </a:rPr>
            </a:br>
            <a:r>
              <a:rPr lang="en-US" sz="5000">
                <a:solidFill>
                  <a:srgbClr val="21819F"/>
                </a:solidFill>
                <a:latin typeface="Avenir Next" panose="020B0503020202020204" pitchFamily="34" charset="0"/>
              </a:rPr>
              <a:t>Creation</a:t>
            </a:r>
          </a:p>
        </p:txBody>
      </p:sp>
      <p:sp>
        <p:nvSpPr>
          <p:cNvPr id="3" name="TextBox 2">
            <a:extLst>
              <a:ext uri="{FF2B5EF4-FFF2-40B4-BE49-F238E27FC236}">
                <a16:creationId xmlns:a16="http://schemas.microsoft.com/office/drawing/2014/main" id="{28BBE534-E32E-0526-8441-EFA692BDBE58}"/>
              </a:ext>
            </a:extLst>
          </p:cNvPr>
          <p:cNvSpPr txBox="1"/>
          <p:nvPr/>
        </p:nvSpPr>
        <p:spPr>
          <a:xfrm>
            <a:off x="306650" y="1975945"/>
            <a:ext cx="8022797" cy="1677382"/>
          </a:xfrm>
          <a:prstGeom prst="rect">
            <a:avLst/>
          </a:prstGeom>
          <a:noFill/>
        </p:spPr>
        <p:txBody>
          <a:bodyPr wrap="square" rtlCol="0">
            <a:spAutoFit/>
          </a:bodyPr>
          <a:lstStyle/>
          <a:p>
            <a:r>
              <a:rPr lang="en-US" sz="3200">
                <a:latin typeface="Avenir Next" panose="020B0503020202020204" pitchFamily="34" charset="0"/>
              </a:rPr>
              <a:t>Psalm 139:13</a:t>
            </a:r>
          </a:p>
          <a:p>
            <a:endParaRPr lang="en-US" sz="500">
              <a:latin typeface="Avenir Next" panose="020B0503020202020204" pitchFamily="34" charset="0"/>
            </a:endParaRPr>
          </a:p>
          <a:p>
            <a:r>
              <a:rPr lang="en-US" sz="3200">
                <a:latin typeface="Avenir Next" panose="020B0503020202020204" pitchFamily="34" charset="0"/>
              </a:rPr>
              <a:t>God has created each person with </a:t>
            </a:r>
            <a:r>
              <a:rPr lang="en-US" sz="3200" b="1">
                <a:latin typeface="Avenir Next" panose="020B0503020202020204" pitchFamily="34" charset="0"/>
              </a:rPr>
              <a:t>intention</a:t>
            </a:r>
            <a:r>
              <a:rPr lang="en-US" sz="3200">
                <a:latin typeface="Avenir Next" panose="020B0503020202020204" pitchFamily="34" charset="0"/>
              </a:rPr>
              <a:t> and </a:t>
            </a:r>
            <a:r>
              <a:rPr lang="en-US" sz="3200" b="1">
                <a:latin typeface="Avenir Next" panose="020B0503020202020204" pitchFamily="34" charset="0"/>
              </a:rPr>
              <a:t>love</a:t>
            </a:r>
            <a:r>
              <a:rPr lang="en-US" sz="3200">
                <a:latin typeface="Avenir Next" panose="020B0503020202020204" pitchFamily="34" charset="0"/>
              </a:rPr>
              <a:t>.</a:t>
            </a:r>
          </a:p>
        </p:txBody>
      </p:sp>
      <p:sp>
        <p:nvSpPr>
          <p:cNvPr id="5" name="TextBox 4">
            <a:extLst>
              <a:ext uri="{FF2B5EF4-FFF2-40B4-BE49-F238E27FC236}">
                <a16:creationId xmlns:a16="http://schemas.microsoft.com/office/drawing/2014/main" id="{D0A43F01-BCC9-1531-8DE0-5B0C686D828E}"/>
              </a:ext>
            </a:extLst>
          </p:cNvPr>
          <p:cNvSpPr txBox="1"/>
          <p:nvPr/>
        </p:nvSpPr>
        <p:spPr>
          <a:xfrm>
            <a:off x="306650" y="3902417"/>
            <a:ext cx="9052812" cy="2677656"/>
          </a:xfrm>
          <a:prstGeom prst="rect">
            <a:avLst/>
          </a:prstGeom>
          <a:noFill/>
        </p:spPr>
        <p:txBody>
          <a:bodyPr wrap="square">
            <a:spAutoFit/>
          </a:bodyPr>
          <a:lstStyle/>
          <a:p>
            <a:r>
              <a:rPr lang="en-US" sz="2800">
                <a:latin typeface="Avenir Next" panose="020B0503020202020204" pitchFamily="34" charset="0"/>
              </a:rPr>
              <a:t>“First Corinthians tells us that God has arranged the parts of the church body, every one of them, just as He wanted them to be, and ‘the parts of the body that seem to be weaker are indispensable’(1 Corinthians 12:22). God places value in every life, and He calls His church to affirm that value.” Emily Colson</a:t>
            </a:r>
          </a:p>
        </p:txBody>
      </p:sp>
      <p:pic>
        <p:nvPicPr>
          <p:cNvPr id="6" name="Picture 5" descr="A child smiling at the camera&#10;&#10;Description automatically generated">
            <a:extLst>
              <a:ext uri="{FF2B5EF4-FFF2-40B4-BE49-F238E27FC236}">
                <a16:creationId xmlns:a16="http://schemas.microsoft.com/office/drawing/2014/main" id="{AC9913FD-C0BA-9482-9A07-21A9A8BD06A5}"/>
              </a:ext>
            </a:extLst>
          </p:cNvPr>
          <p:cNvPicPr>
            <a:picLocks noChangeAspect="1"/>
          </p:cNvPicPr>
          <p:nvPr/>
        </p:nvPicPr>
        <p:blipFill rotWithShape="1">
          <a:blip r:embed="rId3">
            <a:extLst>
              <a:ext uri="{28A0092B-C50C-407E-A947-70E740481C1C}">
                <a14:useLocalDpi xmlns:a14="http://schemas.microsoft.com/office/drawing/2010/main" val="0"/>
              </a:ext>
            </a:extLst>
          </a:blip>
          <a:srcRect l="11955"/>
          <a:stretch/>
        </p:blipFill>
        <p:spPr>
          <a:xfrm>
            <a:off x="7212453" y="602700"/>
            <a:ext cx="4294017" cy="3252952"/>
          </a:xfrm>
          <a:prstGeom prst="rect">
            <a:avLst/>
          </a:prstGeom>
        </p:spPr>
      </p:pic>
    </p:spTree>
    <p:extLst>
      <p:ext uri="{BB962C8B-B14F-4D97-AF65-F5344CB8AC3E}">
        <p14:creationId xmlns:p14="http://schemas.microsoft.com/office/powerpoint/2010/main" val="19120793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D1C45-B36D-509C-C3D5-535E6A48E6B2}"/>
              </a:ext>
            </a:extLst>
          </p:cNvPr>
          <p:cNvSpPr>
            <a:spLocks noGrp="1"/>
          </p:cNvSpPr>
          <p:nvPr>
            <p:ph type="title"/>
          </p:nvPr>
        </p:nvSpPr>
        <p:spPr>
          <a:xfrm>
            <a:off x="306650" y="360340"/>
            <a:ext cx="11001829" cy="1006005"/>
          </a:xfrm>
        </p:spPr>
        <p:txBody>
          <a:bodyPr>
            <a:noAutofit/>
          </a:bodyPr>
          <a:lstStyle/>
          <a:p>
            <a:r>
              <a:rPr lang="en-US" sz="5000">
                <a:solidFill>
                  <a:srgbClr val="21819F"/>
                </a:solidFill>
                <a:latin typeface="Avenir Next" panose="020B0503020202020204" pitchFamily="34" charset="0"/>
              </a:rPr>
              <a:t>Theology &amp; Disability: </a:t>
            </a:r>
            <a:br>
              <a:rPr lang="en-US" sz="5000">
                <a:solidFill>
                  <a:srgbClr val="21819F"/>
                </a:solidFill>
                <a:latin typeface="Avenir Next" panose="020B0503020202020204" pitchFamily="34" charset="0"/>
              </a:rPr>
            </a:br>
            <a:r>
              <a:rPr lang="en-US" sz="5000">
                <a:solidFill>
                  <a:srgbClr val="21819F"/>
                </a:solidFill>
                <a:latin typeface="Avenir Next" panose="020B0503020202020204" pitchFamily="34" charset="0"/>
              </a:rPr>
              <a:t>Old Testament</a:t>
            </a:r>
          </a:p>
        </p:txBody>
      </p:sp>
      <p:sp>
        <p:nvSpPr>
          <p:cNvPr id="3" name="TextBox 2">
            <a:extLst>
              <a:ext uri="{FF2B5EF4-FFF2-40B4-BE49-F238E27FC236}">
                <a16:creationId xmlns:a16="http://schemas.microsoft.com/office/drawing/2014/main" id="{28BBE534-E32E-0526-8441-EFA692BDBE58}"/>
              </a:ext>
            </a:extLst>
          </p:cNvPr>
          <p:cNvSpPr txBox="1"/>
          <p:nvPr/>
        </p:nvSpPr>
        <p:spPr>
          <a:xfrm>
            <a:off x="306650" y="1975945"/>
            <a:ext cx="8022797" cy="3216265"/>
          </a:xfrm>
          <a:prstGeom prst="rect">
            <a:avLst/>
          </a:prstGeom>
          <a:noFill/>
        </p:spPr>
        <p:txBody>
          <a:bodyPr wrap="square" rtlCol="0">
            <a:spAutoFit/>
          </a:bodyPr>
          <a:lstStyle/>
          <a:p>
            <a:r>
              <a:rPr lang="en-US" sz="3200">
                <a:latin typeface="Avenir Next" panose="020B0503020202020204" pitchFamily="34" charset="0"/>
              </a:rPr>
              <a:t>Leviticus 19:14</a:t>
            </a:r>
          </a:p>
          <a:p>
            <a:endParaRPr lang="en-US" sz="700">
              <a:latin typeface="Avenir Next" panose="020B0503020202020204" pitchFamily="34" charset="0"/>
            </a:endParaRPr>
          </a:p>
          <a:p>
            <a:r>
              <a:rPr lang="en-US" sz="3200">
                <a:latin typeface="Avenir Next" panose="020B0503020202020204" pitchFamily="34" charset="0"/>
              </a:rPr>
              <a:t>Honoring those with disabilities is a priority to God.</a:t>
            </a:r>
          </a:p>
          <a:p>
            <a:endParaRPr lang="en-US" sz="3200">
              <a:latin typeface="Avenir Next" panose="020B0503020202020204" pitchFamily="34" charset="0"/>
            </a:endParaRPr>
          </a:p>
          <a:p>
            <a:r>
              <a:rPr lang="en-US" sz="3200">
                <a:latin typeface="Avenir Next" panose="020B0503020202020204" pitchFamily="34" charset="0"/>
              </a:rPr>
              <a:t>Example: David and Mephibosheth</a:t>
            </a:r>
          </a:p>
          <a:p>
            <a:r>
              <a:rPr lang="en-US" sz="3200">
                <a:latin typeface="Avenir Next" panose="020B0503020202020204" pitchFamily="34" charset="0"/>
              </a:rPr>
              <a:t>(2 Samuel 9:1-13)</a:t>
            </a:r>
          </a:p>
        </p:txBody>
      </p:sp>
      <p:pic>
        <p:nvPicPr>
          <p:cNvPr id="7" name="Graphic 6" descr="User Crown Male with solid fill">
            <a:extLst>
              <a:ext uri="{FF2B5EF4-FFF2-40B4-BE49-F238E27FC236}">
                <a16:creationId xmlns:a16="http://schemas.microsoft.com/office/drawing/2014/main" id="{E1BAA752-4923-59DE-D6A2-10DE9FA034DC}"/>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14921"/>
          <a:stretch/>
        </p:blipFill>
        <p:spPr>
          <a:xfrm>
            <a:off x="2039007" y="5299842"/>
            <a:ext cx="1831428" cy="1558158"/>
          </a:xfrm>
          <a:prstGeom prst="rect">
            <a:avLst/>
          </a:prstGeom>
        </p:spPr>
      </p:pic>
      <p:pic>
        <p:nvPicPr>
          <p:cNvPr id="9" name="Graphic 8" descr="User with solid fill">
            <a:extLst>
              <a:ext uri="{FF2B5EF4-FFF2-40B4-BE49-F238E27FC236}">
                <a16:creationId xmlns:a16="http://schemas.microsoft.com/office/drawing/2014/main" id="{48F93C4F-A3F2-AC35-7F01-69C2266F062E}"/>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0798"/>
          <a:stretch/>
        </p:blipFill>
        <p:spPr>
          <a:xfrm>
            <a:off x="3510453" y="5407474"/>
            <a:ext cx="1831428" cy="1450526"/>
          </a:xfrm>
          <a:prstGeom prst="rect">
            <a:avLst/>
          </a:prstGeom>
        </p:spPr>
      </p:pic>
    </p:spTree>
    <p:extLst>
      <p:ext uri="{BB962C8B-B14F-4D97-AF65-F5344CB8AC3E}">
        <p14:creationId xmlns:p14="http://schemas.microsoft.com/office/powerpoint/2010/main" val="649327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D1C45-B36D-509C-C3D5-535E6A48E6B2}"/>
              </a:ext>
            </a:extLst>
          </p:cNvPr>
          <p:cNvSpPr>
            <a:spLocks noGrp="1"/>
          </p:cNvSpPr>
          <p:nvPr>
            <p:ph type="title"/>
          </p:nvPr>
        </p:nvSpPr>
        <p:spPr>
          <a:xfrm>
            <a:off x="306650" y="360340"/>
            <a:ext cx="11001829" cy="1006005"/>
          </a:xfrm>
        </p:spPr>
        <p:txBody>
          <a:bodyPr>
            <a:noAutofit/>
          </a:bodyPr>
          <a:lstStyle/>
          <a:p>
            <a:r>
              <a:rPr lang="en-US" sz="5000">
                <a:solidFill>
                  <a:srgbClr val="21819F"/>
                </a:solidFill>
                <a:latin typeface="Avenir Next" panose="020B0503020202020204" pitchFamily="34" charset="0"/>
              </a:rPr>
              <a:t>Theology &amp; Disability: </a:t>
            </a:r>
            <a:br>
              <a:rPr lang="en-US" sz="5000">
                <a:solidFill>
                  <a:srgbClr val="21819F"/>
                </a:solidFill>
                <a:latin typeface="Avenir Next" panose="020B0503020202020204" pitchFamily="34" charset="0"/>
              </a:rPr>
            </a:br>
            <a:r>
              <a:rPr lang="en-US" sz="5000">
                <a:solidFill>
                  <a:srgbClr val="21819F"/>
                </a:solidFill>
                <a:latin typeface="Avenir Next" panose="020B0503020202020204" pitchFamily="34" charset="0"/>
              </a:rPr>
              <a:t>New Testament</a:t>
            </a:r>
          </a:p>
        </p:txBody>
      </p:sp>
      <p:sp>
        <p:nvSpPr>
          <p:cNvPr id="3" name="TextBox 2">
            <a:extLst>
              <a:ext uri="{FF2B5EF4-FFF2-40B4-BE49-F238E27FC236}">
                <a16:creationId xmlns:a16="http://schemas.microsoft.com/office/drawing/2014/main" id="{28BBE534-E32E-0526-8441-EFA692BDBE58}"/>
              </a:ext>
            </a:extLst>
          </p:cNvPr>
          <p:cNvSpPr txBox="1"/>
          <p:nvPr/>
        </p:nvSpPr>
        <p:spPr>
          <a:xfrm>
            <a:off x="306650" y="2186151"/>
            <a:ext cx="6567115" cy="3970318"/>
          </a:xfrm>
          <a:prstGeom prst="rect">
            <a:avLst/>
          </a:prstGeom>
          <a:noFill/>
        </p:spPr>
        <p:txBody>
          <a:bodyPr wrap="square" rtlCol="0">
            <a:spAutoFit/>
          </a:bodyPr>
          <a:lstStyle/>
          <a:p>
            <a:r>
              <a:rPr lang="en-US" sz="2800">
                <a:latin typeface="Avenir Next" panose="020B0503020202020204" pitchFamily="34" charset="0"/>
              </a:rPr>
              <a:t>“During Jesus’ ministry on earth, often the best way to find (Him) was to seek out those society considered strange, unclean, or undesirable; Jesus often sought them out (Himself) in order to show that God’s love for us does not depend on our merits or abilities, much less our outward appearance.” </a:t>
            </a:r>
          </a:p>
          <a:p>
            <a:r>
              <a:rPr lang="en-US" sz="2800">
                <a:latin typeface="Avenir Next" panose="020B0503020202020204" pitchFamily="34" charset="0"/>
              </a:rPr>
              <a:t>Kathy McReynolds</a:t>
            </a:r>
          </a:p>
        </p:txBody>
      </p:sp>
      <p:pic>
        <p:nvPicPr>
          <p:cNvPr id="5" name="Picture 4" descr="A child and child reading books&#10;&#10;Description automatically generated">
            <a:extLst>
              <a:ext uri="{FF2B5EF4-FFF2-40B4-BE49-F238E27FC236}">
                <a16:creationId xmlns:a16="http://schemas.microsoft.com/office/drawing/2014/main" id="{651ED157-1FF5-14BB-7603-DBAA361C818C}"/>
              </a:ext>
            </a:extLst>
          </p:cNvPr>
          <p:cNvPicPr>
            <a:picLocks noChangeAspect="1"/>
          </p:cNvPicPr>
          <p:nvPr/>
        </p:nvPicPr>
        <p:blipFill rotWithShape="1">
          <a:blip r:embed="rId3">
            <a:extLst>
              <a:ext uri="{28A0092B-C50C-407E-A947-70E740481C1C}">
                <a14:useLocalDpi xmlns:a14="http://schemas.microsoft.com/office/drawing/2010/main" val="0"/>
              </a:ext>
            </a:extLst>
          </a:blip>
          <a:srcRect t="13180"/>
          <a:stretch/>
        </p:blipFill>
        <p:spPr>
          <a:xfrm>
            <a:off x="6873765" y="2380593"/>
            <a:ext cx="5132662" cy="2974733"/>
          </a:xfrm>
          <a:prstGeom prst="rect">
            <a:avLst/>
          </a:prstGeom>
        </p:spPr>
      </p:pic>
    </p:spTree>
    <p:extLst>
      <p:ext uri="{BB962C8B-B14F-4D97-AF65-F5344CB8AC3E}">
        <p14:creationId xmlns:p14="http://schemas.microsoft.com/office/powerpoint/2010/main" val="23481645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D1C45-B36D-509C-C3D5-535E6A48E6B2}"/>
              </a:ext>
            </a:extLst>
          </p:cNvPr>
          <p:cNvSpPr>
            <a:spLocks noGrp="1"/>
          </p:cNvSpPr>
          <p:nvPr>
            <p:ph type="title"/>
          </p:nvPr>
        </p:nvSpPr>
        <p:spPr>
          <a:xfrm>
            <a:off x="306650" y="360340"/>
            <a:ext cx="11001829" cy="1006005"/>
          </a:xfrm>
        </p:spPr>
        <p:txBody>
          <a:bodyPr>
            <a:noAutofit/>
          </a:bodyPr>
          <a:lstStyle/>
          <a:p>
            <a:r>
              <a:rPr lang="en-US" sz="5000">
                <a:solidFill>
                  <a:srgbClr val="21819F"/>
                </a:solidFill>
                <a:latin typeface="Avenir Next" panose="020B0503020202020204" pitchFamily="34" charset="0"/>
              </a:rPr>
              <a:t>What do we gain?</a:t>
            </a:r>
          </a:p>
        </p:txBody>
      </p:sp>
      <p:sp>
        <p:nvSpPr>
          <p:cNvPr id="4" name="TextBox 3">
            <a:extLst>
              <a:ext uri="{FF2B5EF4-FFF2-40B4-BE49-F238E27FC236}">
                <a16:creationId xmlns:a16="http://schemas.microsoft.com/office/drawing/2014/main" id="{00EC22E0-F897-DF0E-8038-C5A40A4E1D7B}"/>
              </a:ext>
            </a:extLst>
          </p:cNvPr>
          <p:cNvSpPr txBox="1"/>
          <p:nvPr/>
        </p:nvSpPr>
        <p:spPr>
          <a:xfrm>
            <a:off x="306651" y="1539766"/>
            <a:ext cx="6031088" cy="4832092"/>
          </a:xfrm>
          <a:prstGeom prst="rect">
            <a:avLst/>
          </a:prstGeom>
          <a:noFill/>
        </p:spPr>
        <p:txBody>
          <a:bodyPr wrap="square" rtlCol="0">
            <a:spAutoFit/>
          </a:bodyPr>
          <a:lstStyle/>
          <a:p>
            <a:r>
              <a:rPr lang="en-US" sz="2800">
                <a:latin typeface="Avenir Next" panose="020B0503020202020204" pitchFamily="34" charset="0"/>
              </a:rPr>
              <a:t>“When we begin to do for the least of these what David did for Mephibosheth, and what Jesus called (His) followers to do, we discover this: we are the broken and the needy. They. Are. Us. Perhaps more openly and undeniably, but all the same, they remind us of our true state before God. That is the gift they bring to God's people.” Michael </a:t>
            </a:r>
            <a:r>
              <a:rPr lang="en-US" sz="2800" err="1">
                <a:latin typeface="Avenir Next" panose="020B0503020202020204" pitchFamily="34" charset="0"/>
              </a:rPr>
              <a:t>Beates</a:t>
            </a:r>
            <a:endParaRPr lang="en-US" sz="2800">
              <a:latin typeface="Avenir Next" panose="020B0503020202020204" pitchFamily="34" charset="0"/>
            </a:endParaRPr>
          </a:p>
        </p:txBody>
      </p:sp>
      <p:pic>
        <p:nvPicPr>
          <p:cNvPr id="5" name="Picture 4" descr="A child holding small objects in her hands&#10;&#10;Description automatically generated">
            <a:extLst>
              <a:ext uri="{FF2B5EF4-FFF2-40B4-BE49-F238E27FC236}">
                <a16:creationId xmlns:a16="http://schemas.microsoft.com/office/drawing/2014/main" id="{0A71CFEB-6279-695F-E77A-93B0BCC38D55}"/>
              </a:ext>
            </a:extLst>
          </p:cNvPr>
          <p:cNvPicPr>
            <a:picLocks noChangeAspect="1"/>
          </p:cNvPicPr>
          <p:nvPr/>
        </p:nvPicPr>
        <p:blipFill rotWithShape="1">
          <a:blip r:embed="rId3">
            <a:extLst>
              <a:ext uri="{28A0092B-C50C-407E-A947-70E740481C1C}">
                <a14:useLocalDpi xmlns:a14="http://schemas.microsoft.com/office/drawing/2010/main" val="0"/>
              </a:ext>
            </a:extLst>
          </a:blip>
          <a:srcRect l="29045" r="22707"/>
          <a:stretch/>
        </p:blipFill>
        <p:spPr>
          <a:xfrm>
            <a:off x="6840616" y="777765"/>
            <a:ext cx="3774833" cy="5218386"/>
          </a:xfrm>
          <a:prstGeom prst="rect">
            <a:avLst/>
          </a:prstGeom>
        </p:spPr>
      </p:pic>
    </p:spTree>
    <p:extLst>
      <p:ext uri="{BB962C8B-B14F-4D97-AF65-F5344CB8AC3E}">
        <p14:creationId xmlns:p14="http://schemas.microsoft.com/office/powerpoint/2010/main" val="2331168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D1C45-B36D-509C-C3D5-535E6A48E6B2}"/>
              </a:ext>
            </a:extLst>
          </p:cNvPr>
          <p:cNvSpPr>
            <a:spLocks noGrp="1"/>
          </p:cNvSpPr>
          <p:nvPr>
            <p:ph type="title"/>
          </p:nvPr>
        </p:nvSpPr>
        <p:spPr>
          <a:xfrm>
            <a:off x="306650" y="360340"/>
            <a:ext cx="11001829" cy="1006005"/>
          </a:xfrm>
        </p:spPr>
        <p:txBody>
          <a:bodyPr>
            <a:noAutofit/>
          </a:bodyPr>
          <a:lstStyle/>
          <a:p>
            <a:r>
              <a:rPr lang="en-US" sz="5000">
                <a:solidFill>
                  <a:srgbClr val="21819F"/>
                </a:solidFill>
                <a:latin typeface="Avenir Next" panose="020B0503020202020204" pitchFamily="34" charset="0"/>
              </a:rPr>
              <a:t>How to Start? Pray!</a:t>
            </a:r>
          </a:p>
        </p:txBody>
      </p:sp>
      <p:sp>
        <p:nvSpPr>
          <p:cNvPr id="4" name="TextBox 3">
            <a:extLst>
              <a:ext uri="{FF2B5EF4-FFF2-40B4-BE49-F238E27FC236}">
                <a16:creationId xmlns:a16="http://schemas.microsoft.com/office/drawing/2014/main" id="{00EC22E0-F897-DF0E-8038-C5A40A4E1D7B}"/>
              </a:ext>
            </a:extLst>
          </p:cNvPr>
          <p:cNvSpPr txBox="1"/>
          <p:nvPr/>
        </p:nvSpPr>
        <p:spPr>
          <a:xfrm>
            <a:off x="306651" y="1539766"/>
            <a:ext cx="5447764" cy="4893647"/>
          </a:xfrm>
          <a:prstGeom prst="rect">
            <a:avLst/>
          </a:prstGeom>
          <a:noFill/>
        </p:spPr>
        <p:txBody>
          <a:bodyPr wrap="square" rtlCol="0">
            <a:spAutoFit/>
          </a:bodyPr>
          <a:lstStyle/>
          <a:p>
            <a:r>
              <a:rPr lang="en-US" sz="2400">
                <a:latin typeface="Avenir Next" panose="020B0503020202020204" pitchFamily="34" charset="0"/>
              </a:rPr>
              <a:t>“When we pray for a child with a disability, we wrestle not against the flesh and blood of cystic fibrosis or muscular dystrophy. We wrestle against powers and principalities who would relish nothing more than to keep that child in despair. That’s why, when it comes to reaching disabled children with the (Gospel), we must first pray for them with Christ’s perspective and heart of compassion. God will prepare the heart of the disabled child…” Joni </a:t>
            </a:r>
            <a:r>
              <a:rPr lang="en-US" sz="2400" err="1">
                <a:latin typeface="Avenir Next" panose="020B0503020202020204" pitchFamily="34" charset="0"/>
              </a:rPr>
              <a:t>Eareckson</a:t>
            </a:r>
            <a:r>
              <a:rPr lang="en-US" sz="2400">
                <a:latin typeface="Avenir Next" panose="020B0503020202020204" pitchFamily="34" charset="0"/>
              </a:rPr>
              <a:t> Tada</a:t>
            </a:r>
          </a:p>
        </p:txBody>
      </p:sp>
      <p:pic>
        <p:nvPicPr>
          <p:cNvPr id="5" name="Picture 4" descr="A person smiling at camera&#10;&#10;Description automatically generated">
            <a:extLst>
              <a:ext uri="{FF2B5EF4-FFF2-40B4-BE49-F238E27FC236}">
                <a16:creationId xmlns:a16="http://schemas.microsoft.com/office/drawing/2014/main" id="{D2069418-9E05-4A62-619C-54E87985A996}"/>
              </a:ext>
            </a:extLst>
          </p:cNvPr>
          <p:cNvPicPr>
            <a:picLocks noChangeAspect="1"/>
          </p:cNvPicPr>
          <p:nvPr/>
        </p:nvPicPr>
        <p:blipFill>
          <a:blip r:embed="rId3"/>
          <a:stretch>
            <a:fillRect/>
          </a:stretch>
        </p:blipFill>
        <p:spPr>
          <a:xfrm>
            <a:off x="6544235" y="863342"/>
            <a:ext cx="4893648" cy="4893648"/>
          </a:xfrm>
          <a:prstGeom prst="rect">
            <a:avLst/>
          </a:prstGeom>
        </p:spPr>
      </p:pic>
      <p:sp>
        <p:nvSpPr>
          <p:cNvPr id="6" name="TextBox 5">
            <a:extLst>
              <a:ext uri="{FF2B5EF4-FFF2-40B4-BE49-F238E27FC236}">
                <a16:creationId xmlns:a16="http://schemas.microsoft.com/office/drawing/2014/main" id="{8066FFE5-950E-19B8-9173-16810BB076D7}"/>
              </a:ext>
            </a:extLst>
          </p:cNvPr>
          <p:cNvSpPr txBox="1"/>
          <p:nvPr/>
        </p:nvSpPr>
        <p:spPr>
          <a:xfrm>
            <a:off x="6558455" y="5754414"/>
            <a:ext cx="4876800" cy="430887"/>
          </a:xfrm>
          <a:prstGeom prst="rect">
            <a:avLst/>
          </a:prstGeom>
          <a:noFill/>
        </p:spPr>
        <p:txBody>
          <a:bodyPr wrap="square" rtlCol="0">
            <a:spAutoFit/>
          </a:bodyPr>
          <a:lstStyle/>
          <a:p>
            <a:pPr algn="ctr"/>
            <a:r>
              <a:rPr lang="en-US" sz="1100"/>
              <a:t>Picture of Joni </a:t>
            </a:r>
            <a:r>
              <a:rPr lang="en-US" sz="1100" err="1"/>
              <a:t>Eareckson</a:t>
            </a:r>
            <a:r>
              <a:rPr lang="en-US" sz="1100"/>
              <a:t> Tada, from </a:t>
            </a:r>
            <a:r>
              <a:rPr lang="en-US" sz="1100">
                <a:hlinkClick r:id="rId4"/>
              </a:rPr>
              <a:t>https://joniandfriends.org/about/our-leadership/</a:t>
            </a:r>
            <a:r>
              <a:rPr lang="en-US" sz="1100"/>
              <a:t> </a:t>
            </a:r>
          </a:p>
        </p:txBody>
      </p:sp>
    </p:spTree>
    <p:extLst>
      <p:ext uri="{BB962C8B-B14F-4D97-AF65-F5344CB8AC3E}">
        <p14:creationId xmlns:p14="http://schemas.microsoft.com/office/powerpoint/2010/main" val="3341841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D1C45-B36D-509C-C3D5-535E6A48E6B2}"/>
              </a:ext>
            </a:extLst>
          </p:cNvPr>
          <p:cNvSpPr>
            <a:spLocks noGrp="1"/>
          </p:cNvSpPr>
          <p:nvPr>
            <p:ph type="title"/>
          </p:nvPr>
        </p:nvSpPr>
        <p:spPr>
          <a:xfrm>
            <a:off x="306650" y="360340"/>
            <a:ext cx="11001829" cy="1006005"/>
          </a:xfrm>
        </p:spPr>
        <p:txBody>
          <a:bodyPr>
            <a:noAutofit/>
          </a:bodyPr>
          <a:lstStyle/>
          <a:p>
            <a:r>
              <a:rPr lang="en-US" sz="5000">
                <a:solidFill>
                  <a:srgbClr val="21819F"/>
                </a:solidFill>
                <a:latin typeface="Avenir Next" panose="020B0503020202020204" pitchFamily="34" charset="0"/>
              </a:rPr>
              <a:t>How to Start? Take Inventory!</a:t>
            </a:r>
          </a:p>
        </p:txBody>
      </p:sp>
      <p:sp>
        <p:nvSpPr>
          <p:cNvPr id="4" name="TextBox 3">
            <a:extLst>
              <a:ext uri="{FF2B5EF4-FFF2-40B4-BE49-F238E27FC236}">
                <a16:creationId xmlns:a16="http://schemas.microsoft.com/office/drawing/2014/main" id="{00EC22E0-F897-DF0E-8038-C5A40A4E1D7B}"/>
              </a:ext>
            </a:extLst>
          </p:cNvPr>
          <p:cNvSpPr txBox="1"/>
          <p:nvPr/>
        </p:nvSpPr>
        <p:spPr>
          <a:xfrm>
            <a:off x="306651" y="1996966"/>
            <a:ext cx="4722550" cy="2062103"/>
          </a:xfrm>
          <a:prstGeom prst="rect">
            <a:avLst/>
          </a:prstGeom>
          <a:noFill/>
        </p:spPr>
        <p:txBody>
          <a:bodyPr wrap="square" rtlCol="0">
            <a:spAutoFit/>
          </a:bodyPr>
          <a:lstStyle/>
          <a:p>
            <a:pPr marL="514350" indent="-514350">
              <a:buAutoNum type="arabicPeriod"/>
            </a:pPr>
            <a:r>
              <a:rPr lang="en-US" sz="3200">
                <a:latin typeface="Avenir Next" panose="020B0503020202020204" pitchFamily="34" charset="0"/>
              </a:rPr>
              <a:t>Take inventory of current NEEDS.</a:t>
            </a:r>
          </a:p>
          <a:p>
            <a:pPr marL="514350" indent="-514350">
              <a:buAutoNum type="arabicPeriod"/>
            </a:pPr>
            <a:r>
              <a:rPr lang="en-US" sz="3200">
                <a:latin typeface="Avenir Next" panose="020B0503020202020204" pitchFamily="34" charset="0"/>
              </a:rPr>
              <a:t>Take inventory of current RESOURCES.</a:t>
            </a:r>
          </a:p>
        </p:txBody>
      </p:sp>
      <p:pic>
        <p:nvPicPr>
          <p:cNvPr id="5" name="Graphic 4" descr="Clipboard with solid fill">
            <a:extLst>
              <a:ext uri="{FF2B5EF4-FFF2-40B4-BE49-F238E27FC236}">
                <a16:creationId xmlns:a16="http://schemas.microsoft.com/office/drawing/2014/main" id="{8F0C6B4A-280B-D8C7-1DFD-2D2A07C93D7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2870" y="1799895"/>
            <a:ext cx="2990192" cy="2990192"/>
          </a:xfrm>
          <a:prstGeom prst="rect">
            <a:avLst/>
          </a:prstGeom>
        </p:spPr>
      </p:pic>
    </p:spTree>
    <p:extLst>
      <p:ext uri="{BB962C8B-B14F-4D97-AF65-F5344CB8AC3E}">
        <p14:creationId xmlns:p14="http://schemas.microsoft.com/office/powerpoint/2010/main" val="2314590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D1C45-B36D-509C-C3D5-535E6A48E6B2}"/>
              </a:ext>
            </a:extLst>
          </p:cNvPr>
          <p:cNvSpPr>
            <a:spLocks noGrp="1"/>
          </p:cNvSpPr>
          <p:nvPr>
            <p:ph type="title"/>
          </p:nvPr>
        </p:nvSpPr>
        <p:spPr>
          <a:xfrm>
            <a:off x="306650" y="360340"/>
            <a:ext cx="11001829" cy="1006005"/>
          </a:xfrm>
        </p:spPr>
        <p:txBody>
          <a:bodyPr>
            <a:noAutofit/>
          </a:bodyPr>
          <a:lstStyle/>
          <a:p>
            <a:r>
              <a:rPr lang="en-US" sz="5000">
                <a:solidFill>
                  <a:srgbClr val="21819F"/>
                </a:solidFill>
                <a:latin typeface="Avenir Next" panose="020B0503020202020204" pitchFamily="34" charset="0"/>
              </a:rPr>
              <a:t>As you prepare, remember…</a:t>
            </a:r>
          </a:p>
        </p:txBody>
      </p:sp>
      <p:sp>
        <p:nvSpPr>
          <p:cNvPr id="4" name="TextBox 3">
            <a:extLst>
              <a:ext uri="{FF2B5EF4-FFF2-40B4-BE49-F238E27FC236}">
                <a16:creationId xmlns:a16="http://schemas.microsoft.com/office/drawing/2014/main" id="{00EC22E0-F897-DF0E-8038-C5A40A4E1D7B}"/>
              </a:ext>
            </a:extLst>
          </p:cNvPr>
          <p:cNvSpPr txBox="1"/>
          <p:nvPr/>
        </p:nvSpPr>
        <p:spPr>
          <a:xfrm>
            <a:off x="306650" y="1539766"/>
            <a:ext cx="9199957" cy="5016758"/>
          </a:xfrm>
          <a:prstGeom prst="rect">
            <a:avLst/>
          </a:prstGeom>
          <a:noFill/>
        </p:spPr>
        <p:txBody>
          <a:bodyPr wrap="square" rtlCol="0">
            <a:spAutoFit/>
          </a:bodyPr>
          <a:lstStyle/>
          <a:p>
            <a:pPr marL="514350" indent="-514350">
              <a:buAutoNum type="arabicPeriod"/>
            </a:pPr>
            <a:r>
              <a:rPr lang="en-US" sz="3200">
                <a:latin typeface="Avenir Next" panose="020B0503020202020204" pitchFamily="34" charset="0"/>
              </a:rPr>
              <a:t>“Including people” isn’t our reason for welcoming children with special needs.</a:t>
            </a:r>
          </a:p>
          <a:p>
            <a:pPr marL="514350" indent="-514350">
              <a:buAutoNum type="arabicPeriod"/>
            </a:pPr>
            <a:r>
              <a:rPr lang="en-US" sz="3200">
                <a:latin typeface="Avenir Next" panose="020B0503020202020204" pitchFamily="34" charset="0"/>
              </a:rPr>
              <a:t>We don’t welcome children with disabilities because we want to “set an example.”</a:t>
            </a:r>
          </a:p>
          <a:p>
            <a:pPr marL="514350" indent="-514350">
              <a:buAutoNum type="arabicPeriod"/>
            </a:pPr>
            <a:r>
              <a:rPr lang="en-US" sz="3200">
                <a:latin typeface="Avenir Next" panose="020B0503020202020204" pitchFamily="34" charset="0"/>
              </a:rPr>
              <a:t>When we are motivated by the Gospel and are committed to honoring all people as image-bearers of our incredible God, we are ready to shape our children’s ministry into a place where all children are welcome and can experience Christ’s love.</a:t>
            </a:r>
          </a:p>
        </p:txBody>
      </p:sp>
    </p:spTree>
    <p:extLst>
      <p:ext uri="{BB962C8B-B14F-4D97-AF65-F5344CB8AC3E}">
        <p14:creationId xmlns:p14="http://schemas.microsoft.com/office/powerpoint/2010/main" val="1073875632"/>
      </p:ext>
    </p:extLst>
  </p:cSld>
  <p:clrMapOvr>
    <a:masterClrMapping/>
  </p:clrMapOvr>
</p:sld>
</file>

<file path=ppt/theme/theme1.xml><?xml version="1.0" encoding="utf-8"?>
<a:theme xmlns:a="http://schemas.openxmlformats.org/drawingml/2006/main" name="Facet">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6484CD587EDE4B9FCA953F0C4EADF1" ma:contentTypeVersion="16" ma:contentTypeDescription="Create a new document." ma:contentTypeScope="" ma:versionID="f450ff76f9c04170019b6b2162e2194d">
  <xsd:schema xmlns:xsd="http://www.w3.org/2001/XMLSchema" xmlns:xs="http://www.w3.org/2001/XMLSchema" xmlns:p="http://schemas.microsoft.com/office/2006/metadata/properties" xmlns:ns2="f5b439ae-724c-4d5a-b358-8a1e492d5df7" xmlns:ns3="963382b2-a68a-4803-b10f-7ca8d9c07fc7" targetNamespace="http://schemas.microsoft.com/office/2006/metadata/properties" ma:root="true" ma:fieldsID="3b70f5ee64a2d548bb8c69ee16599fe3" ns2:_="" ns3:_="">
    <xsd:import namespace="f5b439ae-724c-4d5a-b358-8a1e492d5df7"/>
    <xsd:import namespace="963382b2-a68a-4803-b10f-7ca8d9c07fc7"/>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Location"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b439ae-724c-4d5a-b358-8a1e492d5d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7155d108-3b8e-4c1c-ab17-f82fe2a70311"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63382b2-a68a-4803-b10f-7ca8d9c07fc7"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0c419059-fe58-470d-b235-988beba9e832}" ma:internalName="TaxCatchAll" ma:showField="CatchAllData" ma:web="963382b2-a68a-4803-b10f-7ca8d9c07fc7">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5b439ae-724c-4d5a-b358-8a1e492d5df7">
      <Terms xmlns="http://schemas.microsoft.com/office/infopath/2007/PartnerControls"/>
    </lcf76f155ced4ddcb4097134ff3c332f>
    <TaxCatchAll xmlns="963382b2-a68a-4803-b10f-7ca8d9c07fc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87F466-FEAD-43D6-8736-0C10CF058BC2}">
  <ds:schemaRefs>
    <ds:schemaRef ds:uri="963382b2-a68a-4803-b10f-7ca8d9c07fc7"/>
    <ds:schemaRef ds:uri="f5b439ae-724c-4d5a-b358-8a1e492d5df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B5DA6C9-E71D-44D2-A453-1C5AE96937A4}">
  <ds:schemaRefs>
    <ds:schemaRef ds:uri="963382b2-a68a-4803-b10f-7ca8d9c07fc7"/>
    <ds:schemaRef ds:uri="f5b439ae-724c-4d5a-b358-8a1e492d5df7"/>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E4DD1A0-23FF-4352-B007-FEC48D3CADB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{3A3BC77F-E5DD-E941-A026-D8D38A768EB0}tf10001060</Template>
  <Application>Microsoft Office PowerPoint</Application>
  <PresentationFormat>Widescreen</PresentationFormat>
  <Slides>9</Slides>
  <Notes>8</Notes>
  <HiddenSlides>0</HiddenSlide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Facet</vt:lpstr>
      <vt:lpstr>Toolbox II: Working with Students with Special Needs</vt:lpstr>
      <vt:lpstr>Our Mission Field</vt:lpstr>
      <vt:lpstr>Theology &amp; Disability:  Creation</vt:lpstr>
      <vt:lpstr>Theology &amp; Disability:  Old Testament</vt:lpstr>
      <vt:lpstr>Theology &amp; Disability:  New Testament</vt:lpstr>
      <vt:lpstr>What do we gain?</vt:lpstr>
      <vt:lpstr>How to Start? Pray!</vt:lpstr>
      <vt:lpstr>How to Start? Take Inventory!</vt:lpstr>
      <vt:lpstr>As you prepare, remember…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Track Map</dc:title>
  <dc:creator>Belle Smoll</dc:creator>
  <cp:revision>1</cp:revision>
  <dcterms:created xsi:type="dcterms:W3CDTF">2022-12-13T20:33:36Z</dcterms:created>
  <dcterms:modified xsi:type="dcterms:W3CDTF">2023-09-12T15:39:59Z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0x0101002C6484CD587EDE4B9FCA953F0C4EADF1</vt:lpwstr>
  </property>
  <property fmtid="{D5CDD505-2E9C-101B-9397-08002B2CF9AE}" pid="3" name="MediaServiceImageTags">
    <vt:lpwstr/>
  </property>
</Properties>
</file>