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9" r:id="rId4"/>
  </p:sldMasterIdLst>
  <p:notesMasterIdLst>
    <p:notesMasterId r:id="rId23"/>
  </p:notesMasterIdLst>
  <p:sldIdLst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291D77-AFFC-4CA9-97F1-66DF16D8469E}" v="1" dt="2023-12-04T15:28:11.1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843"/>
    <p:restoredTop sz="94699"/>
  </p:normalViewPr>
  <p:slideViewPr>
    <p:cSldViewPr snapToGrid="0" snapToObjects="1">
      <p:cViewPr varScale="1">
        <p:scale>
          <a:sx n="74" d="100"/>
          <a:sy n="74" d="100"/>
        </p:scale>
        <p:origin x="36" y="6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 Malnar" userId="2987b991-e059-405a-8362-0297163a2ff1" providerId="ADAL" clId="{6195A8A5-B3FC-D547-9D9D-BB61C6C0B8BA}"/>
    <pc:docChg chg="undo custSel modSld modMainMaster">
      <pc:chgData name="Andrea Malnar" userId="2987b991-e059-405a-8362-0297163a2ff1" providerId="ADAL" clId="{6195A8A5-B3FC-D547-9D9D-BB61C6C0B8BA}" dt="2023-09-13T12:47:31.102" v="152" actId="14100"/>
      <pc:docMkLst>
        <pc:docMk/>
      </pc:docMkLst>
      <pc:sldChg chg="addSp delSp modSp mod">
        <pc:chgData name="Andrea Malnar" userId="2987b991-e059-405a-8362-0297163a2ff1" providerId="ADAL" clId="{6195A8A5-B3FC-D547-9D9D-BB61C6C0B8BA}" dt="2023-09-12T15:09:12.587" v="17" actId="478"/>
        <pc:sldMkLst>
          <pc:docMk/>
          <pc:sldMk cId="3004915006" sldId="274"/>
        </pc:sldMkLst>
        <pc:spChg chg="add del mod">
          <ac:chgData name="Andrea Malnar" userId="2987b991-e059-405a-8362-0297163a2ff1" providerId="ADAL" clId="{6195A8A5-B3FC-D547-9D9D-BB61C6C0B8BA}" dt="2023-09-12T15:08:52.965" v="13"/>
          <ac:spMkLst>
            <pc:docMk/>
            <pc:sldMk cId="3004915006" sldId="274"/>
            <ac:spMk id="3" creationId="{4139F79D-B18F-BB52-0717-CA56CD287A84}"/>
          </ac:spMkLst>
        </pc:spChg>
        <pc:spChg chg="mod">
          <ac:chgData name="Andrea Malnar" userId="2987b991-e059-405a-8362-0297163a2ff1" providerId="ADAL" clId="{6195A8A5-B3FC-D547-9D9D-BB61C6C0B8BA}" dt="2023-09-12T15:07:29.487" v="4" actId="113"/>
          <ac:spMkLst>
            <pc:docMk/>
            <pc:sldMk cId="3004915006" sldId="274"/>
            <ac:spMk id="4" creationId="{A3B420C7-83BC-3E47-ADDB-6537DE5B9F8B}"/>
          </ac:spMkLst>
        </pc:spChg>
        <pc:spChg chg="add del mod">
          <ac:chgData name="Andrea Malnar" userId="2987b991-e059-405a-8362-0297163a2ff1" providerId="ADAL" clId="{6195A8A5-B3FC-D547-9D9D-BB61C6C0B8BA}" dt="2023-09-12T15:08:54.538" v="15"/>
          <ac:spMkLst>
            <pc:docMk/>
            <pc:sldMk cId="3004915006" sldId="274"/>
            <ac:spMk id="6" creationId="{4708EC80-3C54-E81D-1CDF-7F921452077C}"/>
          </ac:spMkLst>
        </pc:spChg>
        <pc:spChg chg="add del">
          <ac:chgData name="Andrea Malnar" userId="2987b991-e059-405a-8362-0297163a2ff1" providerId="ADAL" clId="{6195A8A5-B3FC-D547-9D9D-BB61C6C0B8BA}" dt="2023-09-12T15:09:12.587" v="17" actId="478"/>
          <ac:spMkLst>
            <pc:docMk/>
            <pc:sldMk cId="3004915006" sldId="274"/>
            <ac:spMk id="11" creationId="{5B6D2EC4-82D3-43B8-82D6-028CB4345618}"/>
          </ac:spMkLst>
        </pc:spChg>
        <pc:picChg chg="mod">
          <ac:chgData name="Andrea Malnar" userId="2987b991-e059-405a-8362-0297163a2ff1" providerId="ADAL" clId="{6195A8A5-B3FC-D547-9D9D-BB61C6C0B8BA}" dt="2023-09-12T15:07:34.882" v="5" actId="1076"/>
          <ac:picMkLst>
            <pc:docMk/>
            <pc:sldMk cId="3004915006" sldId="274"/>
            <ac:picMk id="5" creationId="{34FC25A2-73D5-1940-8BFC-3C8781B1BA88}"/>
          </ac:picMkLst>
        </pc:picChg>
        <pc:picChg chg="mod">
          <ac:chgData name="Andrea Malnar" userId="2987b991-e059-405a-8362-0297163a2ff1" providerId="ADAL" clId="{6195A8A5-B3FC-D547-9D9D-BB61C6C0B8BA}" dt="2023-09-12T15:08:47.626" v="9" actId="1076"/>
          <ac:picMkLst>
            <pc:docMk/>
            <pc:sldMk cId="3004915006" sldId="274"/>
            <ac:picMk id="29" creationId="{9BF5E6C1-C8D5-B843-860F-B6A4798DD8F6}"/>
          </ac:picMkLst>
        </pc:picChg>
      </pc:sldChg>
      <pc:sldChg chg="modSp mod">
        <pc:chgData name="Andrea Malnar" userId="2987b991-e059-405a-8362-0297163a2ff1" providerId="ADAL" clId="{6195A8A5-B3FC-D547-9D9D-BB61C6C0B8BA}" dt="2023-09-12T15:10:05.463" v="27" actId="1036"/>
        <pc:sldMkLst>
          <pc:docMk/>
          <pc:sldMk cId="2984474429" sldId="275"/>
        </pc:sldMkLst>
        <pc:spChg chg="mod">
          <ac:chgData name="Andrea Malnar" userId="2987b991-e059-405a-8362-0297163a2ff1" providerId="ADAL" clId="{6195A8A5-B3FC-D547-9D9D-BB61C6C0B8BA}" dt="2023-09-12T15:09:34.576" v="18" actId="2711"/>
          <ac:spMkLst>
            <pc:docMk/>
            <pc:sldMk cId="2984474429" sldId="275"/>
            <ac:spMk id="2" creationId="{B0B9D2E8-A109-0944-9271-A204B740BD45}"/>
          </ac:spMkLst>
        </pc:spChg>
        <pc:picChg chg="mod">
          <ac:chgData name="Andrea Malnar" userId="2987b991-e059-405a-8362-0297163a2ff1" providerId="ADAL" clId="{6195A8A5-B3FC-D547-9D9D-BB61C6C0B8BA}" dt="2023-09-12T15:10:05.463" v="27" actId="1036"/>
          <ac:picMkLst>
            <pc:docMk/>
            <pc:sldMk cId="2984474429" sldId="275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3T12:45:58.709" v="121" actId="1076"/>
        <pc:sldMkLst>
          <pc:docMk/>
          <pc:sldMk cId="3655121215" sldId="276"/>
        </pc:sldMkLst>
        <pc:spChg chg="mod">
          <ac:chgData name="Andrea Malnar" userId="2987b991-e059-405a-8362-0297163a2ff1" providerId="ADAL" clId="{6195A8A5-B3FC-D547-9D9D-BB61C6C0B8BA}" dt="2023-09-12T15:15:32.532" v="77" actId="27636"/>
          <ac:spMkLst>
            <pc:docMk/>
            <pc:sldMk cId="3655121215" sldId="276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2T15:10:22.264" v="30" actId="14100"/>
          <ac:spMkLst>
            <pc:docMk/>
            <pc:sldMk cId="3655121215" sldId="276"/>
            <ac:spMk id="6" creationId="{CD6014CA-9D05-1243-8F80-944ADB32430E}"/>
          </ac:spMkLst>
        </pc:spChg>
        <pc:picChg chg="mod modCrop">
          <ac:chgData name="Andrea Malnar" userId="2987b991-e059-405a-8362-0297163a2ff1" providerId="ADAL" clId="{6195A8A5-B3FC-D547-9D9D-BB61C6C0B8BA}" dt="2023-09-13T12:45:58.709" v="121" actId="1076"/>
          <ac:picMkLst>
            <pc:docMk/>
            <pc:sldMk cId="3655121215" sldId="276"/>
            <ac:picMk id="4" creationId="{35278169-FFCA-FE31-6218-4A33A45906CC}"/>
          </ac:picMkLst>
        </pc:picChg>
        <pc:picChg chg="del">
          <ac:chgData name="Andrea Malnar" userId="2987b991-e059-405a-8362-0297163a2ff1" providerId="ADAL" clId="{6195A8A5-B3FC-D547-9D9D-BB61C6C0B8BA}" dt="2023-09-12T15:09:41.506" v="19" actId="478"/>
          <ac:picMkLst>
            <pc:docMk/>
            <pc:sldMk cId="3655121215" sldId="276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5:28.928" v="75" actId="113"/>
        <pc:sldMkLst>
          <pc:docMk/>
          <pc:sldMk cId="2194219142" sldId="277"/>
        </pc:sldMkLst>
        <pc:spChg chg="mod">
          <ac:chgData name="Andrea Malnar" userId="2987b991-e059-405a-8362-0297163a2ff1" providerId="ADAL" clId="{6195A8A5-B3FC-D547-9D9D-BB61C6C0B8BA}" dt="2023-09-12T15:15:28.928" v="75" actId="113"/>
          <ac:spMkLst>
            <pc:docMk/>
            <pc:sldMk cId="2194219142" sldId="277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2T15:10:47.630" v="36" actId="2711"/>
          <ac:spMkLst>
            <pc:docMk/>
            <pc:sldMk cId="2194219142" sldId="277"/>
            <ac:spMk id="6" creationId="{CD6014CA-9D05-1243-8F80-944ADB32430E}"/>
          </ac:spMkLst>
        </pc:spChg>
        <pc:picChg chg="del">
          <ac:chgData name="Andrea Malnar" userId="2987b991-e059-405a-8362-0297163a2ff1" providerId="ADAL" clId="{6195A8A5-B3FC-D547-9D9D-BB61C6C0B8BA}" dt="2023-09-12T15:10:54.513" v="37" actId="478"/>
          <ac:picMkLst>
            <pc:docMk/>
            <pc:sldMk cId="2194219142" sldId="277"/>
            <ac:picMk id="7" creationId="{AEF91AA4-8B18-0F49-998E-70E6E5185A33}"/>
          </ac:picMkLst>
        </pc:picChg>
      </pc:sldChg>
      <pc:sldChg chg="delSp mod">
        <pc:chgData name="Andrea Malnar" userId="2987b991-e059-405a-8362-0297163a2ff1" providerId="ADAL" clId="{6195A8A5-B3FC-D547-9D9D-BB61C6C0B8BA}" dt="2023-09-12T15:10:59.862" v="38" actId="478"/>
        <pc:sldMkLst>
          <pc:docMk/>
          <pc:sldMk cId="3127162383" sldId="278"/>
        </pc:sldMkLst>
        <pc:picChg chg="del">
          <ac:chgData name="Andrea Malnar" userId="2987b991-e059-405a-8362-0297163a2ff1" providerId="ADAL" clId="{6195A8A5-B3FC-D547-9D9D-BB61C6C0B8BA}" dt="2023-09-12T15:10:59.862" v="38" actId="478"/>
          <ac:picMkLst>
            <pc:docMk/>
            <pc:sldMk cId="3127162383" sldId="278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1:13.196" v="40" actId="2711"/>
        <pc:sldMkLst>
          <pc:docMk/>
          <pc:sldMk cId="3820451639" sldId="279"/>
        </pc:sldMkLst>
        <pc:spChg chg="mod">
          <ac:chgData name="Andrea Malnar" userId="2987b991-e059-405a-8362-0297163a2ff1" providerId="ADAL" clId="{6195A8A5-B3FC-D547-9D9D-BB61C6C0B8BA}" dt="2023-09-12T15:11:13.196" v="40" actId="2711"/>
          <ac:spMkLst>
            <pc:docMk/>
            <pc:sldMk cId="3820451639" sldId="279"/>
            <ac:spMk id="2" creationId="{B0B9D2E8-A109-0944-9271-A204B740BD45}"/>
          </ac:spMkLst>
        </pc:spChg>
        <pc:picChg chg="del">
          <ac:chgData name="Andrea Malnar" userId="2987b991-e059-405a-8362-0297163a2ff1" providerId="ADAL" clId="{6195A8A5-B3FC-D547-9D9D-BB61C6C0B8BA}" dt="2023-09-12T15:11:04.899" v="39" actId="478"/>
          <ac:picMkLst>
            <pc:docMk/>
            <pc:sldMk cId="3820451639" sldId="279"/>
            <ac:picMk id="7" creationId="{AEF91AA4-8B18-0F49-998E-70E6E5185A33}"/>
          </ac:picMkLst>
        </pc:picChg>
      </pc:sldChg>
      <pc:sldChg chg="delSp mod">
        <pc:chgData name="Andrea Malnar" userId="2987b991-e059-405a-8362-0297163a2ff1" providerId="ADAL" clId="{6195A8A5-B3FC-D547-9D9D-BB61C6C0B8BA}" dt="2023-09-12T15:11:25.044" v="41" actId="478"/>
        <pc:sldMkLst>
          <pc:docMk/>
          <pc:sldMk cId="3541092339" sldId="280"/>
        </pc:sldMkLst>
        <pc:picChg chg="del">
          <ac:chgData name="Andrea Malnar" userId="2987b991-e059-405a-8362-0297163a2ff1" providerId="ADAL" clId="{6195A8A5-B3FC-D547-9D9D-BB61C6C0B8BA}" dt="2023-09-12T15:11:25.044" v="41" actId="478"/>
          <ac:picMkLst>
            <pc:docMk/>
            <pc:sldMk cId="3541092339" sldId="280"/>
            <ac:picMk id="7" creationId="{AEF91AA4-8B18-0F49-998E-70E6E5185A33}"/>
          </ac:picMkLst>
        </pc:picChg>
      </pc:sldChg>
      <pc:sldChg chg="addSp delSp modSp mod">
        <pc:chgData name="Andrea Malnar" userId="2987b991-e059-405a-8362-0297163a2ff1" providerId="ADAL" clId="{6195A8A5-B3FC-D547-9D9D-BB61C6C0B8BA}" dt="2023-09-13T12:47:31.102" v="152" actId="14100"/>
        <pc:sldMkLst>
          <pc:docMk/>
          <pc:sldMk cId="2754639300" sldId="281"/>
        </pc:sldMkLst>
        <pc:spChg chg="del mod">
          <ac:chgData name="Andrea Malnar" userId="2987b991-e059-405a-8362-0297163a2ff1" providerId="ADAL" clId="{6195A8A5-B3FC-D547-9D9D-BB61C6C0B8BA}" dt="2023-09-12T15:14:34.111" v="46" actId="478"/>
          <ac:spMkLst>
            <pc:docMk/>
            <pc:sldMk cId="2754639300" sldId="281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3T12:47:19.412" v="150" actId="120"/>
          <ac:spMkLst>
            <pc:docMk/>
            <pc:sldMk cId="2754639300" sldId="281"/>
            <ac:spMk id="3" creationId="{C324DCF0-F450-75AF-FE05-94521F4307F6}"/>
          </ac:spMkLst>
        </pc:spChg>
        <pc:spChg chg="mod">
          <ac:chgData name="Andrea Malnar" userId="2987b991-e059-405a-8362-0297163a2ff1" providerId="ADAL" clId="{6195A8A5-B3FC-D547-9D9D-BB61C6C0B8BA}" dt="2023-09-13T12:47:19.412" v="150" actId="120"/>
          <ac:spMkLst>
            <pc:docMk/>
            <pc:sldMk cId="2754639300" sldId="281"/>
            <ac:spMk id="5" creationId="{F5068B64-FA8B-FE1F-5E9F-3F077D4FE9CC}"/>
          </ac:spMkLst>
        </pc:spChg>
        <pc:spChg chg="add del mod">
          <ac:chgData name="Andrea Malnar" userId="2987b991-e059-405a-8362-0297163a2ff1" providerId="ADAL" clId="{6195A8A5-B3FC-D547-9D9D-BB61C6C0B8BA}" dt="2023-09-12T15:14:36.380" v="48" actId="478"/>
          <ac:spMkLst>
            <pc:docMk/>
            <pc:sldMk cId="2754639300" sldId="281"/>
            <ac:spMk id="6" creationId="{6B7578FB-AC66-9D92-1028-2FFD53F78110}"/>
          </ac:spMkLst>
        </pc:spChg>
        <pc:spChg chg="mod">
          <ac:chgData name="Andrea Malnar" userId="2987b991-e059-405a-8362-0297163a2ff1" providerId="ADAL" clId="{6195A8A5-B3FC-D547-9D9D-BB61C6C0B8BA}" dt="2023-09-13T12:47:19.412" v="150" actId="120"/>
          <ac:spMkLst>
            <pc:docMk/>
            <pc:sldMk cId="2754639300" sldId="281"/>
            <ac:spMk id="8" creationId="{07077261-F308-40D4-72AC-A63161EFBC9A}"/>
          </ac:spMkLst>
        </pc:spChg>
        <pc:spChg chg="mod">
          <ac:chgData name="Andrea Malnar" userId="2987b991-e059-405a-8362-0297163a2ff1" providerId="ADAL" clId="{6195A8A5-B3FC-D547-9D9D-BB61C6C0B8BA}" dt="2023-09-13T12:47:31.102" v="152" actId="14100"/>
          <ac:spMkLst>
            <pc:docMk/>
            <pc:sldMk cId="2754639300" sldId="281"/>
            <ac:spMk id="9" creationId="{BE20F2FC-9597-0D81-7111-48136D880537}"/>
          </ac:spMkLst>
        </pc:spChg>
        <pc:spChg chg="add mod">
          <ac:chgData name="Andrea Malnar" userId="2987b991-e059-405a-8362-0297163a2ff1" providerId="ADAL" clId="{6195A8A5-B3FC-D547-9D9D-BB61C6C0B8BA}" dt="2023-09-12T15:15:24.103" v="74" actId="113"/>
          <ac:spMkLst>
            <pc:docMk/>
            <pc:sldMk cId="2754639300" sldId="281"/>
            <ac:spMk id="10" creationId="{40EC8F0C-B4C1-A151-BAA3-539407117D87}"/>
          </ac:spMkLst>
        </pc:spChg>
        <pc:picChg chg="del">
          <ac:chgData name="Andrea Malnar" userId="2987b991-e059-405a-8362-0297163a2ff1" providerId="ADAL" clId="{6195A8A5-B3FC-D547-9D9D-BB61C6C0B8BA}" dt="2023-09-12T15:14:15.821" v="42" actId="478"/>
          <ac:picMkLst>
            <pc:docMk/>
            <pc:sldMk cId="2754639300" sldId="281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5:59.440" v="82" actId="478"/>
        <pc:sldMkLst>
          <pc:docMk/>
          <pc:sldMk cId="510084300" sldId="282"/>
        </pc:sldMkLst>
        <pc:spChg chg="mod">
          <ac:chgData name="Andrea Malnar" userId="2987b991-e059-405a-8362-0297163a2ff1" providerId="ADAL" clId="{6195A8A5-B3FC-D547-9D9D-BB61C6C0B8BA}" dt="2023-09-12T15:15:21.312" v="73" actId="27636"/>
          <ac:spMkLst>
            <pc:docMk/>
            <pc:sldMk cId="510084300" sldId="282"/>
            <ac:spMk id="2" creationId="{B0B9D2E8-A109-0944-9271-A204B740BD45}"/>
          </ac:spMkLst>
        </pc:spChg>
        <pc:picChg chg="del">
          <ac:chgData name="Andrea Malnar" userId="2987b991-e059-405a-8362-0297163a2ff1" providerId="ADAL" clId="{6195A8A5-B3FC-D547-9D9D-BB61C6C0B8BA}" dt="2023-09-12T15:15:59.440" v="82" actId="478"/>
          <ac:picMkLst>
            <pc:docMk/>
            <pc:sldMk cId="510084300" sldId="282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6:02.134" v="83" actId="478"/>
        <pc:sldMkLst>
          <pc:docMk/>
          <pc:sldMk cId="3349944512" sldId="283"/>
        </pc:sldMkLst>
        <pc:spChg chg="mod">
          <ac:chgData name="Andrea Malnar" userId="2987b991-e059-405a-8362-0297163a2ff1" providerId="ADAL" clId="{6195A8A5-B3FC-D547-9D9D-BB61C6C0B8BA}" dt="2023-09-12T15:15:50.138" v="80" actId="14100"/>
          <ac:spMkLst>
            <pc:docMk/>
            <pc:sldMk cId="3349944512" sldId="283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2T15:15:52.980" v="81" actId="2711"/>
          <ac:spMkLst>
            <pc:docMk/>
            <pc:sldMk cId="3349944512" sldId="283"/>
            <ac:spMk id="6" creationId="{CD6014CA-9D05-1243-8F80-944ADB32430E}"/>
          </ac:spMkLst>
        </pc:spChg>
        <pc:picChg chg="del">
          <ac:chgData name="Andrea Malnar" userId="2987b991-e059-405a-8362-0297163a2ff1" providerId="ADAL" clId="{6195A8A5-B3FC-D547-9D9D-BB61C6C0B8BA}" dt="2023-09-12T15:16:02.134" v="83" actId="478"/>
          <ac:picMkLst>
            <pc:docMk/>
            <pc:sldMk cId="3349944512" sldId="283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9:55.560" v="111" actId="1076"/>
        <pc:sldMkLst>
          <pc:docMk/>
          <pc:sldMk cId="4190268176" sldId="284"/>
        </pc:sldMkLst>
        <pc:spChg chg="mod">
          <ac:chgData name="Andrea Malnar" userId="2987b991-e059-405a-8362-0297163a2ff1" providerId="ADAL" clId="{6195A8A5-B3FC-D547-9D9D-BB61C6C0B8BA}" dt="2023-09-12T15:19:38.510" v="107" actId="2711"/>
          <ac:spMkLst>
            <pc:docMk/>
            <pc:sldMk cId="4190268176" sldId="284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2T15:19:50.803" v="110" actId="14100"/>
          <ac:spMkLst>
            <pc:docMk/>
            <pc:sldMk cId="4190268176" sldId="284"/>
            <ac:spMk id="6" creationId="{CD6014CA-9D05-1243-8F80-944ADB32430E}"/>
          </ac:spMkLst>
        </pc:spChg>
        <pc:picChg chg="mod">
          <ac:chgData name="Andrea Malnar" userId="2987b991-e059-405a-8362-0297163a2ff1" providerId="ADAL" clId="{6195A8A5-B3FC-D547-9D9D-BB61C6C0B8BA}" dt="2023-09-12T15:19:55.560" v="111" actId="1076"/>
          <ac:picMkLst>
            <pc:docMk/>
            <pc:sldMk cId="4190268176" sldId="284"/>
            <ac:picMk id="5" creationId="{83D74D55-6F50-01CF-824C-4B227C0264A9}"/>
          </ac:picMkLst>
        </pc:picChg>
        <pc:picChg chg="del">
          <ac:chgData name="Andrea Malnar" userId="2987b991-e059-405a-8362-0297163a2ff1" providerId="ADAL" clId="{6195A8A5-B3FC-D547-9D9D-BB61C6C0B8BA}" dt="2023-09-12T15:16:04.169" v="84" actId="478"/>
          <ac:picMkLst>
            <pc:docMk/>
            <pc:sldMk cId="4190268176" sldId="284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20:15.290" v="115" actId="255"/>
        <pc:sldMkLst>
          <pc:docMk/>
          <pc:sldMk cId="2908997048" sldId="285"/>
        </pc:sldMkLst>
        <pc:spChg chg="mod">
          <ac:chgData name="Andrea Malnar" userId="2987b991-e059-405a-8362-0297163a2ff1" providerId="ADAL" clId="{6195A8A5-B3FC-D547-9D9D-BB61C6C0B8BA}" dt="2023-09-12T15:20:15.290" v="115" actId="255"/>
          <ac:spMkLst>
            <pc:docMk/>
            <pc:sldMk cId="2908997048" sldId="285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2T15:19:32.392" v="106" actId="2711"/>
          <ac:spMkLst>
            <pc:docMk/>
            <pc:sldMk cId="2908997048" sldId="285"/>
            <ac:spMk id="6" creationId="{CD6014CA-9D05-1243-8F80-944ADB32430E}"/>
          </ac:spMkLst>
        </pc:spChg>
        <pc:picChg chg="del">
          <ac:chgData name="Andrea Malnar" userId="2987b991-e059-405a-8362-0297163a2ff1" providerId="ADAL" clId="{6195A8A5-B3FC-D547-9D9D-BB61C6C0B8BA}" dt="2023-09-12T15:16:07.766" v="85" actId="478"/>
          <ac:picMkLst>
            <pc:docMk/>
            <pc:sldMk cId="2908997048" sldId="285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9:17.289" v="103" actId="14100"/>
        <pc:sldMkLst>
          <pc:docMk/>
          <pc:sldMk cId="2202063044" sldId="286"/>
        </pc:sldMkLst>
        <pc:spChg chg="mod">
          <ac:chgData name="Andrea Malnar" userId="2987b991-e059-405a-8362-0297163a2ff1" providerId="ADAL" clId="{6195A8A5-B3FC-D547-9D9D-BB61C6C0B8BA}" dt="2023-09-12T15:19:08.463" v="101" actId="2711"/>
          <ac:spMkLst>
            <pc:docMk/>
            <pc:sldMk cId="2202063044" sldId="286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2T15:19:17.289" v="103" actId="14100"/>
          <ac:spMkLst>
            <pc:docMk/>
            <pc:sldMk cId="2202063044" sldId="286"/>
            <ac:spMk id="6" creationId="{CD6014CA-9D05-1243-8F80-944ADB32430E}"/>
          </ac:spMkLst>
        </pc:spChg>
        <pc:picChg chg="del">
          <ac:chgData name="Andrea Malnar" userId="2987b991-e059-405a-8362-0297163a2ff1" providerId="ADAL" clId="{6195A8A5-B3FC-D547-9D9D-BB61C6C0B8BA}" dt="2023-09-12T15:16:09.631" v="86" actId="478"/>
          <ac:picMkLst>
            <pc:docMk/>
            <pc:sldMk cId="2202063044" sldId="286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8:09.474" v="100" actId="1076"/>
        <pc:sldMkLst>
          <pc:docMk/>
          <pc:sldMk cId="1840647920" sldId="287"/>
        </pc:sldMkLst>
        <pc:spChg chg="mod">
          <ac:chgData name="Andrea Malnar" userId="2987b991-e059-405a-8362-0297163a2ff1" providerId="ADAL" clId="{6195A8A5-B3FC-D547-9D9D-BB61C6C0B8BA}" dt="2023-09-12T15:17:54.404" v="97" actId="2711"/>
          <ac:spMkLst>
            <pc:docMk/>
            <pc:sldMk cId="1840647920" sldId="287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2T15:18:04.836" v="99" actId="14100"/>
          <ac:spMkLst>
            <pc:docMk/>
            <pc:sldMk cId="1840647920" sldId="287"/>
            <ac:spMk id="6" creationId="{CD6014CA-9D05-1243-8F80-944ADB32430E}"/>
          </ac:spMkLst>
        </pc:spChg>
        <pc:picChg chg="mod">
          <ac:chgData name="Andrea Malnar" userId="2987b991-e059-405a-8362-0297163a2ff1" providerId="ADAL" clId="{6195A8A5-B3FC-D547-9D9D-BB61C6C0B8BA}" dt="2023-09-12T15:18:09.474" v="100" actId="1076"/>
          <ac:picMkLst>
            <pc:docMk/>
            <pc:sldMk cId="1840647920" sldId="287"/>
            <ac:picMk id="5" creationId="{83D74D55-6F50-01CF-824C-4B227C0264A9}"/>
          </ac:picMkLst>
        </pc:picChg>
        <pc:picChg chg="del">
          <ac:chgData name="Andrea Malnar" userId="2987b991-e059-405a-8362-0297163a2ff1" providerId="ADAL" clId="{6195A8A5-B3FC-D547-9D9D-BB61C6C0B8BA}" dt="2023-09-12T15:16:13.409" v="87" actId="478"/>
          <ac:picMkLst>
            <pc:docMk/>
            <pc:sldMk cId="1840647920" sldId="287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7:47.043" v="96" actId="2711"/>
        <pc:sldMkLst>
          <pc:docMk/>
          <pc:sldMk cId="1351595163" sldId="288"/>
        </pc:sldMkLst>
        <pc:spChg chg="mod">
          <ac:chgData name="Andrea Malnar" userId="2987b991-e059-405a-8362-0297163a2ff1" providerId="ADAL" clId="{6195A8A5-B3FC-D547-9D9D-BB61C6C0B8BA}" dt="2023-09-12T15:17:47.043" v="96" actId="2711"/>
          <ac:spMkLst>
            <pc:docMk/>
            <pc:sldMk cId="1351595163" sldId="288"/>
            <ac:spMk id="2" creationId="{B0B9D2E8-A109-0944-9271-A204B740BD45}"/>
          </ac:spMkLst>
        </pc:spChg>
        <pc:picChg chg="del">
          <ac:chgData name="Andrea Malnar" userId="2987b991-e059-405a-8362-0297163a2ff1" providerId="ADAL" clId="{6195A8A5-B3FC-D547-9D9D-BB61C6C0B8BA}" dt="2023-09-12T15:16:16.797" v="88" actId="478"/>
          <ac:picMkLst>
            <pc:docMk/>
            <pc:sldMk cId="1351595163" sldId="288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7:39.063" v="95" actId="2711"/>
        <pc:sldMkLst>
          <pc:docMk/>
          <pc:sldMk cId="2047086824" sldId="289"/>
        </pc:sldMkLst>
        <pc:spChg chg="mod">
          <ac:chgData name="Andrea Malnar" userId="2987b991-e059-405a-8362-0297163a2ff1" providerId="ADAL" clId="{6195A8A5-B3FC-D547-9D9D-BB61C6C0B8BA}" dt="2023-09-12T15:17:34.044" v="94" actId="2711"/>
          <ac:spMkLst>
            <pc:docMk/>
            <pc:sldMk cId="2047086824" sldId="289"/>
            <ac:spMk id="2" creationId="{B0B9D2E8-A109-0944-9271-A204B740BD45}"/>
          </ac:spMkLst>
        </pc:spChg>
        <pc:spChg chg="mod">
          <ac:chgData name="Andrea Malnar" userId="2987b991-e059-405a-8362-0297163a2ff1" providerId="ADAL" clId="{6195A8A5-B3FC-D547-9D9D-BB61C6C0B8BA}" dt="2023-09-12T15:17:39.063" v="95" actId="2711"/>
          <ac:spMkLst>
            <pc:docMk/>
            <pc:sldMk cId="2047086824" sldId="289"/>
            <ac:spMk id="6" creationId="{CD6014CA-9D05-1243-8F80-944ADB32430E}"/>
          </ac:spMkLst>
        </pc:spChg>
        <pc:picChg chg="del">
          <ac:chgData name="Andrea Malnar" userId="2987b991-e059-405a-8362-0297163a2ff1" providerId="ADAL" clId="{6195A8A5-B3FC-D547-9D9D-BB61C6C0B8BA}" dt="2023-09-12T15:16:18.756" v="89" actId="478"/>
          <ac:picMkLst>
            <pc:docMk/>
            <pc:sldMk cId="2047086824" sldId="289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6:35.228" v="93" actId="2711"/>
        <pc:sldMkLst>
          <pc:docMk/>
          <pc:sldMk cId="1945268123" sldId="290"/>
        </pc:sldMkLst>
        <pc:spChg chg="mod">
          <ac:chgData name="Andrea Malnar" userId="2987b991-e059-405a-8362-0297163a2ff1" providerId="ADAL" clId="{6195A8A5-B3FC-D547-9D9D-BB61C6C0B8BA}" dt="2023-09-12T15:16:35.228" v="93" actId="2711"/>
          <ac:spMkLst>
            <pc:docMk/>
            <pc:sldMk cId="1945268123" sldId="290"/>
            <ac:spMk id="2" creationId="{B0B9D2E8-A109-0944-9271-A204B740BD45}"/>
          </ac:spMkLst>
        </pc:spChg>
        <pc:picChg chg="del">
          <ac:chgData name="Andrea Malnar" userId="2987b991-e059-405a-8362-0297163a2ff1" providerId="ADAL" clId="{6195A8A5-B3FC-D547-9D9D-BB61C6C0B8BA}" dt="2023-09-12T15:16:23.490" v="90" actId="478"/>
          <ac:picMkLst>
            <pc:docMk/>
            <pc:sldMk cId="1945268123" sldId="290"/>
            <ac:picMk id="7" creationId="{AEF91AA4-8B18-0F49-998E-70E6E5185A33}"/>
          </ac:picMkLst>
        </pc:picChg>
      </pc:sldChg>
      <pc:sldChg chg="delSp modSp mod">
        <pc:chgData name="Andrea Malnar" userId="2987b991-e059-405a-8362-0297163a2ff1" providerId="ADAL" clId="{6195A8A5-B3FC-D547-9D9D-BB61C6C0B8BA}" dt="2023-09-12T15:16:30.322" v="92" actId="2711"/>
        <pc:sldMkLst>
          <pc:docMk/>
          <pc:sldMk cId="1688956390" sldId="291"/>
        </pc:sldMkLst>
        <pc:spChg chg="mod">
          <ac:chgData name="Andrea Malnar" userId="2987b991-e059-405a-8362-0297163a2ff1" providerId="ADAL" clId="{6195A8A5-B3FC-D547-9D9D-BB61C6C0B8BA}" dt="2023-09-12T15:16:30.322" v="92" actId="2711"/>
          <ac:spMkLst>
            <pc:docMk/>
            <pc:sldMk cId="1688956390" sldId="291"/>
            <ac:spMk id="2" creationId="{B0B9D2E8-A109-0944-9271-A204B740BD45}"/>
          </ac:spMkLst>
        </pc:spChg>
        <pc:picChg chg="del">
          <ac:chgData name="Andrea Malnar" userId="2987b991-e059-405a-8362-0297163a2ff1" providerId="ADAL" clId="{6195A8A5-B3FC-D547-9D9D-BB61C6C0B8BA}" dt="2023-09-12T15:16:25.289" v="91" actId="478"/>
          <ac:picMkLst>
            <pc:docMk/>
            <pc:sldMk cId="1688956390" sldId="291"/>
            <ac:picMk id="7" creationId="{AEF91AA4-8B18-0F49-998E-70E6E5185A33}"/>
          </ac:picMkLst>
        </pc:picChg>
      </pc:sldChg>
      <pc:sldMasterChg chg="addSp modSp">
        <pc:chgData name="Andrea Malnar" userId="2987b991-e059-405a-8362-0297163a2ff1" providerId="ADAL" clId="{6195A8A5-B3FC-D547-9D9D-BB61C6C0B8BA}" dt="2023-09-12T15:08:10.155" v="7"/>
        <pc:sldMasterMkLst>
          <pc:docMk/>
          <pc:sldMasterMk cId="2901491087" sldId="2147483889"/>
        </pc:sldMasterMkLst>
        <pc:picChg chg="add mod">
          <ac:chgData name="Andrea Malnar" userId="2987b991-e059-405a-8362-0297163a2ff1" providerId="ADAL" clId="{6195A8A5-B3FC-D547-9D9D-BB61C6C0B8BA}" dt="2023-09-12T15:08:10.155" v="7"/>
          <ac:picMkLst>
            <pc:docMk/>
            <pc:sldMasterMk cId="2901491087" sldId="2147483889"/>
            <ac:picMk id="7" creationId="{DD96E6F5-4600-E0BD-FB75-48A56948B593}"/>
          </ac:picMkLst>
        </pc:picChg>
      </pc:sldMasterChg>
    </pc:docChg>
  </pc:docChgLst>
  <pc:docChgLst>
    <pc:chgData name="Andrea Malnar" userId="S::amalnar@aac.church::2987b991-e059-405a-8362-0297163a2ff1" providerId="AD" clId="Web-{CED054DD-5F36-757A-62A4-954F17FAAB9C}"/>
    <pc:docChg chg="modSld">
      <pc:chgData name="Andrea Malnar" userId="S::amalnar@aac.church::2987b991-e059-405a-8362-0297163a2ff1" providerId="AD" clId="Web-{CED054DD-5F36-757A-62A4-954F17FAAB9C}" dt="2023-09-13T14:00:41.442" v="34" actId="20577"/>
      <pc:docMkLst>
        <pc:docMk/>
      </pc:docMkLst>
      <pc:sldChg chg="modSp">
        <pc:chgData name="Andrea Malnar" userId="S::amalnar@aac.church::2987b991-e059-405a-8362-0297163a2ff1" providerId="AD" clId="Web-{CED054DD-5F36-757A-62A4-954F17FAAB9C}" dt="2023-09-13T14:00:41.442" v="34" actId="20577"/>
        <pc:sldMkLst>
          <pc:docMk/>
          <pc:sldMk cId="2754639300" sldId="281"/>
        </pc:sldMkLst>
        <pc:spChg chg="mod">
          <ac:chgData name="Andrea Malnar" userId="S::amalnar@aac.church::2987b991-e059-405a-8362-0297163a2ff1" providerId="AD" clId="Web-{CED054DD-5F36-757A-62A4-954F17FAAB9C}" dt="2023-09-13T14:00:41.442" v="34" actId="20577"/>
          <ac:spMkLst>
            <pc:docMk/>
            <pc:sldMk cId="2754639300" sldId="281"/>
            <ac:spMk id="3" creationId="{C324DCF0-F450-75AF-FE05-94521F4307F6}"/>
          </ac:spMkLst>
        </pc:spChg>
        <pc:spChg chg="mod">
          <ac:chgData name="Andrea Malnar" userId="S::amalnar@aac.church::2987b991-e059-405a-8362-0297163a2ff1" providerId="AD" clId="Web-{CED054DD-5F36-757A-62A4-954F17FAAB9C}" dt="2023-09-13T14:00:35.333" v="27" actId="20577"/>
          <ac:spMkLst>
            <pc:docMk/>
            <pc:sldMk cId="2754639300" sldId="281"/>
            <ac:spMk id="5" creationId="{F5068B64-FA8B-FE1F-5E9F-3F077D4FE9CC}"/>
          </ac:spMkLst>
        </pc:spChg>
        <pc:spChg chg="mod">
          <ac:chgData name="Andrea Malnar" userId="S::amalnar@aac.church::2987b991-e059-405a-8362-0297163a2ff1" providerId="AD" clId="Web-{CED054DD-5F36-757A-62A4-954F17FAAB9C}" dt="2023-09-13T14:00:33.442" v="23" actId="20577"/>
          <ac:spMkLst>
            <pc:docMk/>
            <pc:sldMk cId="2754639300" sldId="281"/>
            <ac:spMk id="8" creationId="{07077261-F308-40D4-72AC-A63161EFBC9A}"/>
          </ac:spMkLst>
        </pc:spChg>
        <pc:spChg chg="mod">
          <ac:chgData name="Andrea Malnar" userId="S::amalnar@aac.church::2987b991-e059-405a-8362-0297163a2ff1" providerId="AD" clId="Web-{CED054DD-5F36-757A-62A4-954F17FAAB9C}" dt="2023-09-13T14:00:16.535" v="15" actId="20577"/>
          <ac:spMkLst>
            <pc:docMk/>
            <pc:sldMk cId="2754639300" sldId="281"/>
            <ac:spMk id="9" creationId="{BE20F2FC-9597-0D81-7111-48136D880537}"/>
          </ac:spMkLst>
        </pc:spChg>
      </pc:sldChg>
    </pc:docChg>
  </pc:docChgLst>
  <pc:docChgLst>
    <pc:chgData name="Belle Smoll" userId="ecb0f078-6e79-4fd7-b254-2051c6e9de63" providerId="ADAL" clId="{C27A89BA-6253-40A4-B7B3-4B00B96AC8B3}"/>
    <pc:docChg chg="undo custSel addSld modSld sldOrd">
      <pc:chgData name="Belle Smoll" userId="ecb0f078-6e79-4fd7-b254-2051c6e9de63" providerId="ADAL" clId="{C27A89BA-6253-40A4-B7B3-4B00B96AC8B3}" dt="2023-09-07T20:07:52.499" v="1940" actId="207"/>
      <pc:docMkLst>
        <pc:docMk/>
      </pc:docMkLst>
      <pc:sldChg chg="addSp delSp modSp mod">
        <pc:chgData name="Belle Smoll" userId="ecb0f078-6e79-4fd7-b254-2051c6e9de63" providerId="ADAL" clId="{C27A89BA-6253-40A4-B7B3-4B00B96AC8B3}" dt="2023-09-07T17:50:24.256" v="200" actId="1076"/>
        <pc:sldMkLst>
          <pc:docMk/>
          <pc:sldMk cId="2984474429" sldId="275"/>
        </pc:sldMkLst>
        <pc:spChg chg="mod">
          <ac:chgData name="Belle Smoll" userId="ecb0f078-6e79-4fd7-b254-2051c6e9de63" providerId="ADAL" clId="{C27A89BA-6253-40A4-B7B3-4B00B96AC8B3}" dt="2023-09-07T17:50:24.256" v="200" actId="1076"/>
          <ac:spMkLst>
            <pc:docMk/>
            <pc:sldMk cId="2984474429" sldId="275"/>
            <ac:spMk id="2" creationId="{B0B9D2E8-A109-0944-9271-A204B740BD45}"/>
          </ac:spMkLst>
        </pc:spChg>
        <pc:spChg chg="del mod">
          <ac:chgData name="Belle Smoll" userId="ecb0f078-6e79-4fd7-b254-2051c6e9de63" providerId="ADAL" clId="{C27A89BA-6253-40A4-B7B3-4B00B96AC8B3}" dt="2023-09-07T17:47:29.291" v="79" actId="478"/>
          <ac:spMkLst>
            <pc:docMk/>
            <pc:sldMk cId="2984474429" sldId="275"/>
            <ac:spMk id="6" creationId="{CD6014CA-9D05-1243-8F80-944ADB32430E}"/>
          </ac:spMkLst>
        </pc:spChg>
        <pc:picChg chg="add mod ord modCrop">
          <ac:chgData name="Belle Smoll" userId="ecb0f078-6e79-4fd7-b254-2051c6e9de63" providerId="ADAL" clId="{C27A89BA-6253-40A4-B7B3-4B00B96AC8B3}" dt="2023-09-07T17:48:19.823" v="85" actId="732"/>
          <ac:picMkLst>
            <pc:docMk/>
            <pc:sldMk cId="2984474429" sldId="275"/>
            <ac:picMk id="4" creationId="{EA7E8DA3-BA62-1417-E9B8-11737D04A0C8}"/>
          </ac:picMkLst>
        </pc:picChg>
        <pc:picChg chg="mod">
          <ac:chgData name="Belle Smoll" userId="ecb0f078-6e79-4fd7-b254-2051c6e9de63" providerId="ADAL" clId="{C27A89BA-6253-40A4-B7B3-4B00B96AC8B3}" dt="2023-09-07T17:48:05.529" v="84" actId="1076"/>
          <ac:picMkLst>
            <pc:docMk/>
            <pc:sldMk cId="2984474429" sldId="275"/>
            <ac:picMk id="7" creationId="{AEF91AA4-8B18-0F49-998E-70E6E5185A33}"/>
          </ac:picMkLst>
        </pc:picChg>
      </pc:sldChg>
      <pc:sldChg chg="addSp modSp mod">
        <pc:chgData name="Belle Smoll" userId="ecb0f078-6e79-4fd7-b254-2051c6e9de63" providerId="ADAL" clId="{C27A89BA-6253-40A4-B7B3-4B00B96AC8B3}" dt="2023-09-07T20:07:12.054" v="1933" actId="207"/>
        <pc:sldMkLst>
          <pc:docMk/>
          <pc:sldMk cId="3655121215" sldId="276"/>
        </pc:sldMkLst>
        <pc:spChg chg="mod">
          <ac:chgData name="Belle Smoll" userId="ecb0f078-6e79-4fd7-b254-2051c6e9de63" providerId="ADAL" clId="{C27A89BA-6253-40A4-B7B3-4B00B96AC8B3}" dt="2023-09-07T17:45:20.246" v="1" actId="120"/>
          <ac:spMkLst>
            <pc:docMk/>
            <pc:sldMk cId="3655121215" sldId="276"/>
            <ac:spMk id="2" creationId="{B0B9D2E8-A109-0944-9271-A204B740BD45}"/>
          </ac:spMkLst>
        </pc:spChg>
        <pc:spChg chg="mod">
          <ac:chgData name="Belle Smoll" userId="ecb0f078-6e79-4fd7-b254-2051c6e9de63" providerId="ADAL" clId="{C27A89BA-6253-40A4-B7B3-4B00B96AC8B3}" dt="2023-09-07T20:07:12.054" v="1933" actId="207"/>
          <ac:spMkLst>
            <pc:docMk/>
            <pc:sldMk cId="3655121215" sldId="276"/>
            <ac:spMk id="6" creationId="{CD6014CA-9D05-1243-8F80-944ADB32430E}"/>
          </ac:spMkLst>
        </pc:spChg>
        <pc:picChg chg="add mod modCrop">
          <ac:chgData name="Belle Smoll" userId="ecb0f078-6e79-4fd7-b254-2051c6e9de63" providerId="ADAL" clId="{C27A89BA-6253-40A4-B7B3-4B00B96AC8B3}" dt="2023-09-07T17:57:12.569" v="592" actId="1076"/>
          <ac:picMkLst>
            <pc:docMk/>
            <pc:sldMk cId="3655121215" sldId="276"/>
            <ac:picMk id="4" creationId="{35278169-FFCA-FE31-6218-4A33A45906CC}"/>
          </ac:picMkLst>
        </pc:picChg>
      </pc:sldChg>
      <pc:sldChg chg="addSp delSp modSp add mod">
        <pc:chgData name="Belle Smoll" userId="ecb0f078-6e79-4fd7-b254-2051c6e9de63" providerId="ADAL" clId="{C27A89BA-6253-40A4-B7B3-4B00B96AC8B3}" dt="2023-09-07T20:07:18.677" v="1934" actId="207"/>
        <pc:sldMkLst>
          <pc:docMk/>
          <pc:sldMk cId="2194219142" sldId="277"/>
        </pc:sldMkLst>
        <pc:spChg chg="mod">
          <ac:chgData name="Belle Smoll" userId="ecb0f078-6e79-4fd7-b254-2051c6e9de63" providerId="ADAL" clId="{C27A89BA-6253-40A4-B7B3-4B00B96AC8B3}" dt="2023-09-07T17:52:06.065" v="383" actId="20577"/>
          <ac:spMkLst>
            <pc:docMk/>
            <pc:sldMk cId="2194219142" sldId="277"/>
            <ac:spMk id="2" creationId="{B0B9D2E8-A109-0944-9271-A204B740BD45}"/>
          </ac:spMkLst>
        </pc:spChg>
        <pc:spChg chg="add del mod">
          <ac:chgData name="Belle Smoll" userId="ecb0f078-6e79-4fd7-b254-2051c6e9de63" providerId="ADAL" clId="{C27A89BA-6253-40A4-B7B3-4B00B96AC8B3}" dt="2023-09-07T20:07:18.677" v="1934" actId="207"/>
          <ac:spMkLst>
            <pc:docMk/>
            <pc:sldMk cId="2194219142" sldId="277"/>
            <ac:spMk id="6" creationId="{CD6014CA-9D05-1243-8F80-944ADB32430E}"/>
          </ac:spMkLst>
        </pc:spChg>
        <pc:picChg chg="add mod">
          <ac:chgData name="Belle Smoll" userId="ecb0f078-6e79-4fd7-b254-2051c6e9de63" providerId="ADAL" clId="{C27A89BA-6253-40A4-B7B3-4B00B96AC8B3}" dt="2023-09-07T18:07:11.133" v="617" actId="14100"/>
          <ac:picMkLst>
            <pc:docMk/>
            <pc:sldMk cId="2194219142" sldId="277"/>
            <ac:picMk id="4" creationId="{B8B883FA-62A4-83D2-D6A6-2DEDE6042A3A}"/>
          </ac:picMkLst>
        </pc:picChg>
      </pc:sldChg>
      <pc:sldChg chg="addSp delSp modSp add mod">
        <pc:chgData name="Belle Smoll" userId="ecb0f078-6e79-4fd7-b254-2051c6e9de63" providerId="ADAL" clId="{C27A89BA-6253-40A4-B7B3-4B00B96AC8B3}" dt="2023-09-07T19:54:51.902" v="1932" actId="1076"/>
        <pc:sldMkLst>
          <pc:docMk/>
          <pc:sldMk cId="3127162383" sldId="278"/>
        </pc:sldMkLst>
        <pc:spChg chg="del mod">
          <ac:chgData name="Belle Smoll" userId="ecb0f078-6e79-4fd7-b254-2051c6e9de63" providerId="ADAL" clId="{C27A89BA-6253-40A4-B7B3-4B00B96AC8B3}" dt="2023-09-07T19:54:36.441" v="1928" actId="478"/>
          <ac:spMkLst>
            <pc:docMk/>
            <pc:sldMk cId="3127162383" sldId="278"/>
            <ac:spMk id="2" creationId="{B0B9D2E8-A109-0944-9271-A204B740BD45}"/>
          </ac:spMkLst>
        </pc:spChg>
        <pc:spChg chg="add del mod">
          <ac:chgData name="Belle Smoll" userId="ecb0f078-6e79-4fd7-b254-2051c6e9de63" providerId="ADAL" clId="{C27A89BA-6253-40A4-B7B3-4B00B96AC8B3}" dt="2023-09-07T19:54:00.562" v="1920" actId="478"/>
          <ac:spMkLst>
            <pc:docMk/>
            <pc:sldMk cId="3127162383" sldId="278"/>
            <ac:spMk id="3" creationId="{5454010A-963E-828A-8505-F112D77E1007}"/>
          </ac:spMkLst>
        </pc:spChg>
        <pc:spChg chg="del">
          <ac:chgData name="Belle Smoll" userId="ecb0f078-6e79-4fd7-b254-2051c6e9de63" providerId="ADAL" clId="{C27A89BA-6253-40A4-B7B3-4B00B96AC8B3}" dt="2023-09-07T18:08:23.954" v="641" actId="478"/>
          <ac:spMkLst>
            <pc:docMk/>
            <pc:sldMk cId="3127162383" sldId="278"/>
            <ac:spMk id="6" creationId="{CD6014CA-9D05-1243-8F80-944ADB32430E}"/>
          </ac:spMkLst>
        </pc:spChg>
        <pc:spChg chg="add del mod">
          <ac:chgData name="Belle Smoll" userId="ecb0f078-6e79-4fd7-b254-2051c6e9de63" providerId="ADAL" clId="{C27A89BA-6253-40A4-B7B3-4B00B96AC8B3}" dt="2023-09-07T19:54:38.540" v="1929" actId="478"/>
          <ac:spMkLst>
            <pc:docMk/>
            <pc:sldMk cId="3127162383" sldId="278"/>
            <ac:spMk id="8" creationId="{F6F2DB47-5B26-05C7-B3CC-A19EF3EDB150}"/>
          </ac:spMkLst>
        </pc:spChg>
        <pc:picChg chg="add mod modCrop">
          <ac:chgData name="Belle Smoll" userId="ecb0f078-6e79-4fd7-b254-2051c6e9de63" providerId="ADAL" clId="{C27A89BA-6253-40A4-B7B3-4B00B96AC8B3}" dt="2023-09-07T19:54:51.902" v="1932" actId="1076"/>
          <ac:picMkLst>
            <pc:docMk/>
            <pc:sldMk cId="3127162383" sldId="278"/>
            <ac:picMk id="5" creationId="{5F552DA4-3EAE-2D2C-A144-904DB1A06576}"/>
          </ac:picMkLst>
        </pc:picChg>
      </pc:sldChg>
      <pc:sldChg chg="delSp modSp add mod ord">
        <pc:chgData name="Belle Smoll" userId="ecb0f078-6e79-4fd7-b254-2051c6e9de63" providerId="ADAL" clId="{C27A89BA-6253-40A4-B7B3-4B00B96AC8B3}" dt="2023-09-07T18:09:16.813" v="674" actId="1076"/>
        <pc:sldMkLst>
          <pc:docMk/>
          <pc:sldMk cId="3820451639" sldId="279"/>
        </pc:sldMkLst>
        <pc:spChg chg="mod">
          <ac:chgData name="Belle Smoll" userId="ecb0f078-6e79-4fd7-b254-2051c6e9de63" providerId="ADAL" clId="{C27A89BA-6253-40A4-B7B3-4B00B96AC8B3}" dt="2023-09-07T18:09:03.829" v="673" actId="122"/>
          <ac:spMkLst>
            <pc:docMk/>
            <pc:sldMk cId="3820451639" sldId="279"/>
            <ac:spMk id="2" creationId="{B0B9D2E8-A109-0944-9271-A204B740BD45}"/>
          </ac:spMkLst>
        </pc:spChg>
        <pc:spChg chg="del">
          <ac:chgData name="Belle Smoll" userId="ecb0f078-6e79-4fd7-b254-2051c6e9de63" providerId="ADAL" clId="{C27A89BA-6253-40A4-B7B3-4B00B96AC8B3}" dt="2023-09-07T18:08:54.227" v="670" actId="478"/>
          <ac:spMkLst>
            <pc:docMk/>
            <pc:sldMk cId="3820451639" sldId="279"/>
            <ac:spMk id="6" creationId="{CD6014CA-9D05-1243-8F80-944ADB32430E}"/>
          </ac:spMkLst>
        </pc:spChg>
        <pc:picChg chg="mod">
          <ac:chgData name="Belle Smoll" userId="ecb0f078-6e79-4fd7-b254-2051c6e9de63" providerId="ADAL" clId="{C27A89BA-6253-40A4-B7B3-4B00B96AC8B3}" dt="2023-09-07T18:09:16.813" v="674" actId="1076"/>
          <ac:picMkLst>
            <pc:docMk/>
            <pc:sldMk cId="3820451639" sldId="279"/>
            <ac:picMk id="4" creationId="{B8B883FA-62A4-83D2-D6A6-2DEDE6042A3A}"/>
          </ac:picMkLst>
        </pc:picChg>
      </pc:sldChg>
      <pc:sldChg chg="addSp delSp modSp add mod modAnim">
        <pc:chgData name="Belle Smoll" userId="ecb0f078-6e79-4fd7-b254-2051c6e9de63" providerId="ADAL" clId="{C27A89BA-6253-40A4-B7B3-4B00B96AC8B3}" dt="2023-09-07T18:11:01.668" v="683" actId="1076"/>
        <pc:sldMkLst>
          <pc:docMk/>
          <pc:sldMk cId="3541092339" sldId="280"/>
        </pc:sldMkLst>
        <pc:spChg chg="del">
          <ac:chgData name="Belle Smoll" userId="ecb0f078-6e79-4fd7-b254-2051c6e9de63" providerId="ADAL" clId="{C27A89BA-6253-40A4-B7B3-4B00B96AC8B3}" dt="2023-09-07T18:09:34.007" v="677" actId="478"/>
          <ac:spMkLst>
            <pc:docMk/>
            <pc:sldMk cId="3541092339" sldId="280"/>
            <ac:spMk id="2" creationId="{B0B9D2E8-A109-0944-9271-A204B740BD45}"/>
          </ac:spMkLst>
        </pc:spChg>
        <pc:spChg chg="add del mod">
          <ac:chgData name="Belle Smoll" userId="ecb0f078-6e79-4fd7-b254-2051c6e9de63" providerId="ADAL" clId="{C27A89BA-6253-40A4-B7B3-4B00B96AC8B3}" dt="2023-09-07T18:09:36.708" v="678" actId="478"/>
          <ac:spMkLst>
            <pc:docMk/>
            <pc:sldMk cId="3541092339" sldId="280"/>
            <ac:spMk id="5" creationId="{A4F4AF91-8FAC-E431-EBCD-84FF0EEE3250}"/>
          </ac:spMkLst>
        </pc:spChg>
        <pc:picChg chg="del">
          <ac:chgData name="Belle Smoll" userId="ecb0f078-6e79-4fd7-b254-2051c6e9de63" providerId="ADAL" clId="{C27A89BA-6253-40A4-B7B3-4B00B96AC8B3}" dt="2023-09-07T18:09:31.731" v="676" actId="478"/>
          <ac:picMkLst>
            <pc:docMk/>
            <pc:sldMk cId="3541092339" sldId="280"/>
            <ac:picMk id="4" creationId="{B8B883FA-62A4-83D2-D6A6-2DEDE6042A3A}"/>
          </ac:picMkLst>
        </pc:picChg>
        <pc:picChg chg="add mod">
          <ac:chgData name="Belle Smoll" userId="ecb0f078-6e79-4fd7-b254-2051c6e9de63" providerId="ADAL" clId="{C27A89BA-6253-40A4-B7B3-4B00B96AC8B3}" dt="2023-09-07T18:11:01.668" v="683" actId="1076"/>
          <ac:picMkLst>
            <pc:docMk/>
            <pc:sldMk cId="3541092339" sldId="280"/>
            <ac:picMk id="6" creationId="{7F17DC01-B828-C016-9C51-65387CC5EECA}"/>
          </ac:picMkLst>
        </pc:picChg>
      </pc:sldChg>
      <pc:sldChg chg="addSp delSp modSp add mod ord">
        <pc:chgData name="Belle Smoll" userId="ecb0f078-6e79-4fd7-b254-2051c6e9de63" providerId="ADAL" clId="{C27A89BA-6253-40A4-B7B3-4B00B96AC8B3}" dt="2023-09-07T18:17:35.382" v="1309" actId="120"/>
        <pc:sldMkLst>
          <pc:docMk/>
          <pc:sldMk cId="2754639300" sldId="281"/>
        </pc:sldMkLst>
        <pc:spChg chg="mod">
          <ac:chgData name="Belle Smoll" userId="ecb0f078-6e79-4fd7-b254-2051c6e9de63" providerId="ADAL" clId="{C27A89BA-6253-40A4-B7B3-4B00B96AC8B3}" dt="2023-09-07T18:17:27.966" v="1308" actId="1076"/>
          <ac:spMkLst>
            <pc:docMk/>
            <pc:sldMk cId="2754639300" sldId="281"/>
            <ac:spMk id="2" creationId="{B0B9D2E8-A109-0944-9271-A204B740BD45}"/>
          </ac:spMkLst>
        </pc:spChg>
        <pc:spChg chg="add mod">
          <ac:chgData name="Belle Smoll" userId="ecb0f078-6e79-4fd7-b254-2051c6e9de63" providerId="ADAL" clId="{C27A89BA-6253-40A4-B7B3-4B00B96AC8B3}" dt="2023-09-07T18:17:35.382" v="1309" actId="120"/>
          <ac:spMkLst>
            <pc:docMk/>
            <pc:sldMk cId="2754639300" sldId="281"/>
            <ac:spMk id="3" creationId="{C324DCF0-F450-75AF-FE05-94521F4307F6}"/>
          </ac:spMkLst>
        </pc:spChg>
        <pc:spChg chg="add mod">
          <ac:chgData name="Belle Smoll" userId="ecb0f078-6e79-4fd7-b254-2051c6e9de63" providerId="ADAL" clId="{C27A89BA-6253-40A4-B7B3-4B00B96AC8B3}" dt="2023-09-07T18:17:35.382" v="1309" actId="120"/>
          <ac:spMkLst>
            <pc:docMk/>
            <pc:sldMk cId="2754639300" sldId="281"/>
            <ac:spMk id="5" creationId="{F5068B64-FA8B-FE1F-5E9F-3F077D4FE9CC}"/>
          </ac:spMkLst>
        </pc:spChg>
        <pc:spChg chg="del mod">
          <ac:chgData name="Belle Smoll" userId="ecb0f078-6e79-4fd7-b254-2051c6e9de63" providerId="ADAL" clId="{C27A89BA-6253-40A4-B7B3-4B00B96AC8B3}" dt="2023-09-07T18:12:49.393" v="980" actId="478"/>
          <ac:spMkLst>
            <pc:docMk/>
            <pc:sldMk cId="2754639300" sldId="281"/>
            <ac:spMk id="6" creationId="{CD6014CA-9D05-1243-8F80-944ADB32430E}"/>
          </ac:spMkLst>
        </pc:spChg>
        <pc:spChg chg="add mod">
          <ac:chgData name="Belle Smoll" userId="ecb0f078-6e79-4fd7-b254-2051c6e9de63" providerId="ADAL" clId="{C27A89BA-6253-40A4-B7B3-4B00B96AC8B3}" dt="2023-09-07T18:17:35.382" v="1309" actId="120"/>
          <ac:spMkLst>
            <pc:docMk/>
            <pc:sldMk cId="2754639300" sldId="281"/>
            <ac:spMk id="8" creationId="{07077261-F308-40D4-72AC-A63161EFBC9A}"/>
          </ac:spMkLst>
        </pc:spChg>
        <pc:spChg chg="add mod">
          <ac:chgData name="Belle Smoll" userId="ecb0f078-6e79-4fd7-b254-2051c6e9de63" providerId="ADAL" clId="{C27A89BA-6253-40A4-B7B3-4B00B96AC8B3}" dt="2023-09-07T18:17:35.382" v="1309" actId="120"/>
          <ac:spMkLst>
            <pc:docMk/>
            <pc:sldMk cId="2754639300" sldId="281"/>
            <ac:spMk id="9" creationId="{BE20F2FC-9597-0D81-7111-48136D880537}"/>
          </ac:spMkLst>
        </pc:spChg>
        <pc:picChg chg="del">
          <ac:chgData name="Belle Smoll" userId="ecb0f078-6e79-4fd7-b254-2051c6e9de63" providerId="ADAL" clId="{C27A89BA-6253-40A4-B7B3-4B00B96AC8B3}" dt="2023-09-07T18:12:46.431" v="979" actId="478"/>
          <ac:picMkLst>
            <pc:docMk/>
            <pc:sldMk cId="2754639300" sldId="281"/>
            <ac:picMk id="4" creationId="{B8B883FA-62A4-83D2-D6A6-2DEDE6042A3A}"/>
          </ac:picMkLst>
        </pc:picChg>
      </pc:sldChg>
      <pc:sldChg chg="addSp delSp modSp add mod ord">
        <pc:chgData name="Belle Smoll" userId="ecb0f078-6e79-4fd7-b254-2051c6e9de63" providerId="ADAL" clId="{C27A89BA-6253-40A4-B7B3-4B00B96AC8B3}" dt="2023-09-07T18:25:47.035" v="1329" actId="1076"/>
        <pc:sldMkLst>
          <pc:docMk/>
          <pc:sldMk cId="510084300" sldId="282"/>
        </pc:sldMkLst>
        <pc:spChg chg="mod">
          <ac:chgData name="Belle Smoll" userId="ecb0f078-6e79-4fd7-b254-2051c6e9de63" providerId="ADAL" clId="{C27A89BA-6253-40A4-B7B3-4B00B96AC8B3}" dt="2023-09-07T18:20:34.800" v="1321" actId="20577"/>
          <ac:spMkLst>
            <pc:docMk/>
            <pc:sldMk cId="510084300" sldId="282"/>
            <ac:spMk id="2" creationId="{B0B9D2E8-A109-0944-9271-A204B740BD45}"/>
          </ac:spMkLst>
        </pc:spChg>
        <pc:spChg chg="del">
          <ac:chgData name="Belle Smoll" userId="ecb0f078-6e79-4fd7-b254-2051c6e9de63" providerId="ADAL" clId="{C27A89BA-6253-40A4-B7B3-4B00B96AC8B3}" dt="2023-09-07T18:22:44.704" v="1322" actId="478"/>
          <ac:spMkLst>
            <pc:docMk/>
            <pc:sldMk cId="510084300" sldId="282"/>
            <ac:spMk id="6" creationId="{CD6014CA-9D05-1243-8F80-944ADB32430E}"/>
          </ac:spMkLst>
        </pc:spChg>
        <pc:picChg chg="mod">
          <ac:chgData name="Belle Smoll" userId="ecb0f078-6e79-4fd7-b254-2051c6e9de63" providerId="ADAL" clId="{C27A89BA-6253-40A4-B7B3-4B00B96AC8B3}" dt="2023-09-07T18:25:47.035" v="1329" actId="1076"/>
          <ac:picMkLst>
            <pc:docMk/>
            <pc:sldMk cId="510084300" sldId="282"/>
            <ac:picMk id="4" creationId="{B8B883FA-62A4-83D2-D6A6-2DEDE6042A3A}"/>
          </ac:picMkLst>
        </pc:picChg>
        <pc:picChg chg="add del mod">
          <ac:chgData name="Belle Smoll" userId="ecb0f078-6e79-4fd7-b254-2051c6e9de63" providerId="ADAL" clId="{C27A89BA-6253-40A4-B7B3-4B00B96AC8B3}" dt="2023-09-07T18:25:20.416" v="1324" actId="478"/>
          <ac:picMkLst>
            <pc:docMk/>
            <pc:sldMk cId="510084300" sldId="282"/>
            <ac:picMk id="5" creationId="{5D2C4351-FDB0-7BAF-CC16-A62610D618C4}"/>
          </ac:picMkLst>
        </pc:picChg>
      </pc:sldChg>
      <pc:sldChg chg="addSp delSp modSp add mod ord">
        <pc:chgData name="Belle Smoll" userId="ecb0f078-6e79-4fd7-b254-2051c6e9de63" providerId="ADAL" clId="{C27A89BA-6253-40A4-B7B3-4B00B96AC8B3}" dt="2023-09-07T20:07:27.981" v="1935" actId="207"/>
        <pc:sldMkLst>
          <pc:docMk/>
          <pc:sldMk cId="3349944512" sldId="283"/>
        </pc:sldMkLst>
        <pc:spChg chg="mod">
          <ac:chgData name="Belle Smoll" userId="ecb0f078-6e79-4fd7-b254-2051c6e9de63" providerId="ADAL" clId="{C27A89BA-6253-40A4-B7B3-4B00B96AC8B3}" dt="2023-09-07T18:26:31.504" v="1390" actId="20577"/>
          <ac:spMkLst>
            <pc:docMk/>
            <pc:sldMk cId="3349944512" sldId="283"/>
            <ac:spMk id="2" creationId="{B0B9D2E8-A109-0944-9271-A204B740BD45}"/>
          </ac:spMkLst>
        </pc:spChg>
        <pc:spChg chg="mod">
          <ac:chgData name="Belle Smoll" userId="ecb0f078-6e79-4fd7-b254-2051c6e9de63" providerId="ADAL" clId="{C27A89BA-6253-40A4-B7B3-4B00B96AC8B3}" dt="2023-09-07T20:07:27.981" v="1935" actId="207"/>
          <ac:spMkLst>
            <pc:docMk/>
            <pc:sldMk cId="3349944512" sldId="283"/>
            <ac:spMk id="6" creationId="{CD6014CA-9D05-1243-8F80-944ADB32430E}"/>
          </ac:spMkLst>
        </pc:spChg>
        <pc:picChg chg="del">
          <ac:chgData name="Belle Smoll" userId="ecb0f078-6e79-4fd7-b254-2051c6e9de63" providerId="ADAL" clId="{C27A89BA-6253-40A4-B7B3-4B00B96AC8B3}" dt="2023-09-07T18:26:11.432" v="1338" actId="478"/>
          <ac:picMkLst>
            <pc:docMk/>
            <pc:sldMk cId="3349944512" sldId="283"/>
            <ac:picMk id="4" creationId="{B8B883FA-62A4-83D2-D6A6-2DEDE6042A3A}"/>
          </ac:picMkLst>
        </pc:picChg>
        <pc:picChg chg="add mod">
          <ac:chgData name="Belle Smoll" userId="ecb0f078-6e79-4fd7-b254-2051c6e9de63" providerId="ADAL" clId="{C27A89BA-6253-40A4-B7B3-4B00B96AC8B3}" dt="2023-09-07T18:27:25.671" v="1467" actId="1076"/>
          <ac:picMkLst>
            <pc:docMk/>
            <pc:sldMk cId="3349944512" sldId="283"/>
            <ac:picMk id="5" creationId="{83D74D55-6F50-01CF-824C-4B227C0264A9}"/>
          </ac:picMkLst>
        </pc:picChg>
      </pc:sldChg>
      <pc:sldChg chg="addSp delSp modSp add mod">
        <pc:chgData name="Belle Smoll" userId="ecb0f078-6e79-4fd7-b254-2051c6e9de63" providerId="ADAL" clId="{C27A89BA-6253-40A4-B7B3-4B00B96AC8B3}" dt="2023-09-07T20:07:33.324" v="1936" actId="207"/>
        <pc:sldMkLst>
          <pc:docMk/>
          <pc:sldMk cId="4190268176" sldId="284"/>
        </pc:sldMkLst>
        <pc:spChg chg="mod">
          <ac:chgData name="Belle Smoll" userId="ecb0f078-6e79-4fd7-b254-2051c6e9de63" providerId="ADAL" clId="{C27A89BA-6253-40A4-B7B3-4B00B96AC8B3}" dt="2023-09-07T18:27:39.056" v="1495" actId="20577"/>
          <ac:spMkLst>
            <pc:docMk/>
            <pc:sldMk cId="4190268176" sldId="284"/>
            <ac:spMk id="2" creationId="{B0B9D2E8-A109-0944-9271-A204B740BD45}"/>
          </ac:spMkLst>
        </pc:spChg>
        <pc:spChg chg="mod">
          <ac:chgData name="Belle Smoll" userId="ecb0f078-6e79-4fd7-b254-2051c6e9de63" providerId="ADAL" clId="{C27A89BA-6253-40A4-B7B3-4B00B96AC8B3}" dt="2023-09-07T20:07:33.324" v="1936" actId="207"/>
          <ac:spMkLst>
            <pc:docMk/>
            <pc:sldMk cId="4190268176" sldId="284"/>
            <ac:spMk id="6" creationId="{CD6014CA-9D05-1243-8F80-944ADB32430E}"/>
          </ac:spMkLst>
        </pc:spChg>
        <pc:picChg chg="add del mod">
          <ac:chgData name="Belle Smoll" userId="ecb0f078-6e79-4fd7-b254-2051c6e9de63" providerId="ADAL" clId="{C27A89BA-6253-40A4-B7B3-4B00B96AC8B3}" dt="2023-09-07T18:28:01.438" v="1502" actId="478"/>
          <ac:picMkLst>
            <pc:docMk/>
            <pc:sldMk cId="4190268176" sldId="284"/>
            <ac:picMk id="4" creationId="{91C21D83-D8D4-F381-C249-CD50D8DC3AD1}"/>
          </ac:picMkLst>
        </pc:picChg>
        <pc:picChg chg="mod">
          <ac:chgData name="Belle Smoll" userId="ecb0f078-6e79-4fd7-b254-2051c6e9de63" providerId="ADAL" clId="{C27A89BA-6253-40A4-B7B3-4B00B96AC8B3}" dt="2023-09-07T18:28:19.222" v="1503" actId="14826"/>
          <ac:picMkLst>
            <pc:docMk/>
            <pc:sldMk cId="4190268176" sldId="284"/>
            <ac:picMk id="5" creationId="{83D74D55-6F50-01CF-824C-4B227C0264A9}"/>
          </ac:picMkLst>
        </pc:picChg>
      </pc:sldChg>
      <pc:sldChg chg="modSp add mod">
        <pc:chgData name="Belle Smoll" userId="ecb0f078-6e79-4fd7-b254-2051c6e9de63" providerId="ADAL" clId="{C27A89BA-6253-40A4-B7B3-4B00B96AC8B3}" dt="2023-09-07T20:07:37.681" v="1937" actId="207"/>
        <pc:sldMkLst>
          <pc:docMk/>
          <pc:sldMk cId="2908997048" sldId="285"/>
        </pc:sldMkLst>
        <pc:spChg chg="mod">
          <ac:chgData name="Belle Smoll" userId="ecb0f078-6e79-4fd7-b254-2051c6e9de63" providerId="ADAL" clId="{C27A89BA-6253-40A4-B7B3-4B00B96AC8B3}" dt="2023-09-07T18:28:53.195" v="1575" actId="14100"/>
          <ac:spMkLst>
            <pc:docMk/>
            <pc:sldMk cId="2908997048" sldId="285"/>
            <ac:spMk id="2" creationId="{B0B9D2E8-A109-0944-9271-A204B740BD45}"/>
          </ac:spMkLst>
        </pc:spChg>
        <pc:spChg chg="mod">
          <ac:chgData name="Belle Smoll" userId="ecb0f078-6e79-4fd7-b254-2051c6e9de63" providerId="ADAL" clId="{C27A89BA-6253-40A4-B7B3-4B00B96AC8B3}" dt="2023-09-07T20:07:37.681" v="1937" actId="207"/>
          <ac:spMkLst>
            <pc:docMk/>
            <pc:sldMk cId="2908997048" sldId="285"/>
            <ac:spMk id="6" creationId="{CD6014CA-9D05-1243-8F80-944ADB32430E}"/>
          </ac:spMkLst>
        </pc:spChg>
        <pc:picChg chg="mod">
          <ac:chgData name="Belle Smoll" userId="ecb0f078-6e79-4fd7-b254-2051c6e9de63" providerId="ADAL" clId="{C27A89BA-6253-40A4-B7B3-4B00B96AC8B3}" dt="2023-09-07T18:29:23.313" v="1581" actId="14826"/>
          <ac:picMkLst>
            <pc:docMk/>
            <pc:sldMk cId="2908997048" sldId="285"/>
            <ac:picMk id="5" creationId="{83D74D55-6F50-01CF-824C-4B227C0264A9}"/>
          </ac:picMkLst>
        </pc:picChg>
      </pc:sldChg>
      <pc:sldChg chg="modSp add mod">
        <pc:chgData name="Belle Smoll" userId="ecb0f078-6e79-4fd7-b254-2051c6e9de63" providerId="ADAL" clId="{C27A89BA-6253-40A4-B7B3-4B00B96AC8B3}" dt="2023-09-07T20:07:42.395" v="1938" actId="207"/>
        <pc:sldMkLst>
          <pc:docMk/>
          <pc:sldMk cId="2202063044" sldId="286"/>
        </pc:sldMkLst>
        <pc:spChg chg="mod">
          <ac:chgData name="Belle Smoll" userId="ecb0f078-6e79-4fd7-b254-2051c6e9de63" providerId="ADAL" clId="{C27A89BA-6253-40A4-B7B3-4B00B96AC8B3}" dt="2023-09-07T20:07:42.395" v="1938" actId="207"/>
          <ac:spMkLst>
            <pc:docMk/>
            <pc:sldMk cId="2202063044" sldId="286"/>
            <ac:spMk id="6" creationId="{CD6014CA-9D05-1243-8F80-944ADB32430E}"/>
          </ac:spMkLst>
        </pc:spChg>
        <pc:picChg chg="mod">
          <ac:chgData name="Belle Smoll" userId="ecb0f078-6e79-4fd7-b254-2051c6e9de63" providerId="ADAL" clId="{C27A89BA-6253-40A4-B7B3-4B00B96AC8B3}" dt="2023-09-07T18:29:31.100" v="1582" actId="14826"/>
          <ac:picMkLst>
            <pc:docMk/>
            <pc:sldMk cId="2202063044" sldId="286"/>
            <ac:picMk id="5" creationId="{83D74D55-6F50-01CF-824C-4B227C0264A9}"/>
          </ac:picMkLst>
        </pc:picChg>
      </pc:sldChg>
      <pc:sldChg chg="modSp add mod">
        <pc:chgData name="Belle Smoll" userId="ecb0f078-6e79-4fd7-b254-2051c6e9de63" providerId="ADAL" clId="{C27A89BA-6253-40A4-B7B3-4B00B96AC8B3}" dt="2023-09-07T20:07:47.643" v="1939" actId="207"/>
        <pc:sldMkLst>
          <pc:docMk/>
          <pc:sldMk cId="1840647920" sldId="287"/>
        </pc:sldMkLst>
        <pc:spChg chg="mod">
          <ac:chgData name="Belle Smoll" userId="ecb0f078-6e79-4fd7-b254-2051c6e9de63" providerId="ADAL" clId="{C27A89BA-6253-40A4-B7B3-4B00B96AC8B3}" dt="2023-09-07T18:29:58.773" v="1620" actId="20577"/>
          <ac:spMkLst>
            <pc:docMk/>
            <pc:sldMk cId="1840647920" sldId="287"/>
            <ac:spMk id="2" creationId="{B0B9D2E8-A109-0944-9271-A204B740BD45}"/>
          </ac:spMkLst>
        </pc:spChg>
        <pc:spChg chg="mod">
          <ac:chgData name="Belle Smoll" userId="ecb0f078-6e79-4fd7-b254-2051c6e9de63" providerId="ADAL" clId="{C27A89BA-6253-40A4-B7B3-4B00B96AC8B3}" dt="2023-09-07T20:07:47.643" v="1939" actId="207"/>
          <ac:spMkLst>
            <pc:docMk/>
            <pc:sldMk cId="1840647920" sldId="287"/>
            <ac:spMk id="6" creationId="{CD6014CA-9D05-1243-8F80-944ADB32430E}"/>
          </ac:spMkLst>
        </pc:spChg>
        <pc:picChg chg="mod">
          <ac:chgData name="Belle Smoll" userId="ecb0f078-6e79-4fd7-b254-2051c6e9de63" providerId="ADAL" clId="{C27A89BA-6253-40A4-B7B3-4B00B96AC8B3}" dt="2023-09-07T18:30:44.725" v="1633" actId="14826"/>
          <ac:picMkLst>
            <pc:docMk/>
            <pc:sldMk cId="1840647920" sldId="287"/>
            <ac:picMk id="5" creationId="{83D74D55-6F50-01CF-824C-4B227C0264A9}"/>
          </ac:picMkLst>
        </pc:picChg>
      </pc:sldChg>
      <pc:sldChg chg="addSp delSp modSp add mod">
        <pc:chgData name="Belle Smoll" userId="ecb0f078-6e79-4fd7-b254-2051c6e9de63" providerId="ADAL" clId="{C27A89BA-6253-40A4-B7B3-4B00B96AC8B3}" dt="2023-09-07T18:33:48.611" v="1663" actId="1076"/>
        <pc:sldMkLst>
          <pc:docMk/>
          <pc:sldMk cId="1351595163" sldId="288"/>
        </pc:sldMkLst>
        <pc:spChg chg="mod">
          <ac:chgData name="Belle Smoll" userId="ecb0f078-6e79-4fd7-b254-2051c6e9de63" providerId="ADAL" clId="{C27A89BA-6253-40A4-B7B3-4B00B96AC8B3}" dt="2023-09-07T18:31:06.725" v="1649" actId="20577"/>
          <ac:spMkLst>
            <pc:docMk/>
            <pc:sldMk cId="1351595163" sldId="288"/>
            <ac:spMk id="2" creationId="{B0B9D2E8-A109-0944-9271-A204B740BD45}"/>
          </ac:spMkLst>
        </pc:spChg>
        <pc:spChg chg="del">
          <ac:chgData name="Belle Smoll" userId="ecb0f078-6e79-4fd7-b254-2051c6e9de63" providerId="ADAL" clId="{C27A89BA-6253-40A4-B7B3-4B00B96AC8B3}" dt="2023-09-07T18:32:18.870" v="1650" actId="478"/>
          <ac:spMkLst>
            <pc:docMk/>
            <pc:sldMk cId="1351595163" sldId="288"/>
            <ac:spMk id="6" creationId="{CD6014CA-9D05-1243-8F80-944ADB32430E}"/>
          </ac:spMkLst>
        </pc:spChg>
        <pc:picChg chg="add mod">
          <ac:chgData name="Belle Smoll" userId="ecb0f078-6e79-4fd7-b254-2051c6e9de63" providerId="ADAL" clId="{C27A89BA-6253-40A4-B7B3-4B00B96AC8B3}" dt="2023-09-07T18:33:48.611" v="1663" actId="1076"/>
          <ac:picMkLst>
            <pc:docMk/>
            <pc:sldMk cId="1351595163" sldId="288"/>
            <ac:picMk id="3" creationId="{E9AC9E6D-E747-74AA-70C9-9982B29EC991}"/>
          </ac:picMkLst>
        </pc:picChg>
        <pc:picChg chg="add mod">
          <ac:chgData name="Belle Smoll" userId="ecb0f078-6e79-4fd7-b254-2051c6e9de63" providerId="ADAL" clId="{C27A89BA-6253-40A4-B7B3-4B00B96AC8B3}" dt="2023-09-07T18:33:48.611" v="1663" actId="1076"/>
          <ac:picMkLst>
            <pc:docMk/>
            <pc:sldMk cId="1351595163" sldId="288"/>
            <ac:picMk id="4" creationId="{7889C62B-4D92-0A3B-4FEE-796ED685CD22}"/>
          </ac:picMkLst>
        </pc:picChg>
        <pc:picChg chg="del">
          <ac:chgData name="Belle Smoll" userId="ecb0f078-6e79-4fd7-b254-2051c6e9de63" providerId="ADAL" clId="{C27A89BA-6253-40A4-B7B3-4B00B96AC8B3}" dt="2023-09-07T18:32:19.618" v="1651" actId="478"/>
          <ac:picMkLst>
            <pc:docMk/>
            <pc:sldMk cId="1351595163" sldId="288"/>
            <ac:picMk id="5" creationId="{83D74D55-6F50-01CF-824C-4B227C0264A9}"/>
          </ac:picMkLst>
        </pc:picChg>
        <pc:picChg chg="add mod">
          <ac:chgData name="Belle Smoll" userId="ecb0f078-6e79-4fd7-b254-2051c6e9de63" providerId="ADAL" clId="{C27A89BA-6253-40A4-B7B3-4B00B96AC8B3}" dt="2023-09-07T18:33:48.611" v="1663" actId="1076"/>
          <ac:picMkLst>
            <pc:docMk/>
            <pc:sldMk cId="1351595163" sldId="288"/>
            <ac:picMk id="8" creationId="{1371A037-086D-9591-1C78-29E0B294CF33}"/>
          </ac:picMkLst>
        </pc:picChg>
      </pc:sldChg>
      <pc:sldChg chg="modSp add mod ord">
        <pc:chgData name="Belle Smoll" userId="ecb0f078-6e79-4fd7-b254-2051c6e9de63" providerId="ADAL" clId="{C27A89BA-6253-40A4-B7B3-4B00B96AC8B3}" dt="2023-09-07T20:07:52.499" v="1940" actId="207"/>
        <pc:sldMkLst>
          <pc:docMk/>
          <pc:sldMk cId="2047086824" sldId="289"/>
        </pc:sldMkLst>
        <pc:spChg chg="mod">
          <ac:chgData name="Belle Smoll" userId="ecb0f078-6e79-4fd7-b254-2051c6e9de63" providerId="ADAL" clId="{C27A89BA-6253-40A4-B7B3-4B00B96AC8B3}" dt="2023-09-07T18:34:19.058" v="1684" actId="20577"/>
          <ac:spMkLst>
            <pc:docMk/>
            <pc:sldMk cId="2047086824" sldId="289"/>
            <ac:spMk id="2" creationId="{B0B9D2E8-A109-0944-9271-A204B740BD45}"/>
          </ac:spMkLst>
        </pc:spChg>
        <pc:spChg chg="mod">
          <ac:chgData name="Belle Smoll" userId="ecb0f078-6e79-4fd7-b254-2051c6e9de63" providerId="ADAL" clId="{C27A89BA-6253-40A4-B7B3-4B00B96AC8B3}" dt="2023-09-07T20:07:52.499" v="1940" actId="207"/>
          <ac:spMkLst>
            <pc:docMk/>
            <pc:sldMk cId="2047086824" sldId="289"/>
            <ac:spMk id="6" creationId="{CD6014CA-9D05-1243-8F80-944ADB32430E}"/>
          </ac:spMkLst>
        </pc:spChg>
        <pc:picChg chg="mod">
          <ac:chgData name="Belle Smoll" userId="ecb0f078-6e79-4fd7-b254-2051c6e9de63" providerId="ADAL" clId="{C27A89BA-6253-40A4-B7B3-4B00B96AC8B3}" dt="2023-09-07T18:35:03.233" v="1839" actId="1076"/>
          <ac:picMkLst>
            <pc:docMk/>
            <pc:sldMk cId="2047086824" sldId="289"/>
            <ac:picMk id="4" creationId="{B8B883FA-62A4-83D2-D6A6-2DEDE6042A3A}"/>
          </ac:picMkLst>
        </pc:picChg>
      </pc:sldChg>
      <pc:sldChg chg="addSp delSp modSp add mod">
        <pc:chgData name="Belle Smoll" userId="ecb0f078-6e79-4fd7-b254-2051c6e9de63" providerId="ADAL" clId="{C27A89BA-6253-40A4-B7B3-4B00B96AC8B3}" dt="2023-09-07T18:36:42.990" v="1871" actId="1076"/>
        <pc:sldMkLst>
          <pc:docMk/>
          <pc:sldMk cId="1945268123" sldId="290"/>
        </pc:sldMkLst>
        <pc:spChg chg="mod">
          <ac:chgData name="Belle Smoll" userId="ecb0f078-6e79-4fd7-b254-2051c6e9de63" providerId="ADAL" clId="{C27A89BA-6253-40A4-B7B3-4B00B96AC8B3}" dt="2023-09-07T18:35:20.837" v="1851" actId="20577"/>
          <ac:spMkLst>
            <pc:docMk/>
            <pc:sldMk cId="1945268123" sldId="290"/>
            <ac:spMk id="2" creationId="{B0B9D2E8-A109-0944-9271-A204B740BD45}"/>
          </ac:spMkLst>
        </pc:spChg>
        <pc:spChg chg="del">
          <ac:chgData name="Belle Smoll" userId="ecb0f078-6e79-4fd7-b254-2051c6e9de63" providerId="ADAL" clId="{C27A89BA-6253-40A4-B7B3-4B00B96AC8B3}" dt="2023-09-07T18:35:15.298" v="1841" actId="478"/>
          <ac:spMkLst>
            <pc:docMk/>
            <pc:sldMk cId="1945268123" sldId="290"/>
            <ac:spMk id="6" creationId="{CD6014CA-9D05-1243-8F80-944ADB32430E}"/>
          </ac:spMkLst>
        </pc:spChg>
        <pc:picChg chg="del">
          <ac:chgData name="Belle Smoll" userId="ecb0f078-6e79-4fd7-b254-2051c6e9de63" providerId="ADAL" clId="{C27A89BA-6253-40A4-B7B3-4B00B96AC8B3}" dt="2023-09-07T18:35:16.641" v="1842" actId="478"/>
          <ac:picMkLst>
            <pc:docMk/>
            <pc:sldMk cId="1945268123" sldId="290"/>
            <ac:picMk id="4" creationId="{B8B883FA-62A4-83D2-D6A6-2DEDE6042A3A}"/>
          </ac:picMkLst>
        </pc:picChg>
        <pc:picChg chg="add mod">
          <ac:chgData name="Belle Smoll" userId="ecb0f078-6e79-4fd7-b254-2051c6e9de63" providerId="ADAL" clId="{C27A89BA-6253-40A4-B7B3-4B00B96AC8B3}" dt="2023-09-07T18:36:42.990" v="1871" actId="1076"/>
          <ac:picMkLst>
            <pc:docMk/>
            <pc:sldMk cId="1945268123" sldId="290"/>
            <ac:picMk id="5" creationId="{54158923-69A2-91C8-CCFF-6BC3E11BD973}"/>
          </ac:picMkLst>
        </pc:picChg>
        <pc:picChg chg="add mod">
          <ac:chgData name="Belle Smoll" userId="ecb0f078-6e79-4fd7-b254-2051c6e9de63" providerId="ADAL" clId="{C27A89BA-6253-40A4-B7B3-4B00B96AC8B3}" dt="2023-09-07T18:36:42.990" v="1871" actId="1076"/>
          <ac:picMkLst>
            <pc:docMk/>
            <pc:sldMk cId="1945268123" sldId="290"/>
            <ac:picMk id="9" creationId="{D8755203-FAB9-472C-C9F3-5E2E7243F15F}"/>
          </ac:picMkLst>
        </pc:picChg>
        <pc:picChg chg="add mod">
          <ac:chgData name="Belle Smoll" userId="ecb0f078-6e79-4fd7-b254-2051c6e9de63" providerId="ADAL" clId="{C27A89BA-6253-40A4-B7B3-4B00B96AC8B3}" dt="2023-09-07T18:36:42.990" v="1871" actId="1076"/>
          <ac:picMkLst>
            <pc:docMk/>
            <pc:sldMk cId="1945268123" sldId="290"/>
            <ac:picMk id="11" creationId="{F647EF72-3802-1583-E588-48BF10826FA6}"/>
          </ac:picMkLst>
        </pc:picChg>
        <pc:picChg chg="add mod">
          <ac:chgData name="Belle Smoll" userId="ecb0f078-6e79-4fd7-b254-2051c6e9de63" providerId="ADAL" clId="{C27A89BA-6253-40A4-B7B3-4B00B96AC8B3}" dt="2023-09-07T18:36:42.990" v="1871" actId="1076"/>
          <ac:picMkLst>
            <pc:docMk/>
            <pc:sldMk cId="1945268123" sldId="290"/>
            <ac:picMk id="13" creationId="{A6197C39-1BA3-AF79-8B6C-916654613C29}"/>
          </ac:picMkLst>
        </pc:picChg>
        <pc:picChg chg="add mod">
          <ac:chgData name="Belle Smoll" userId="ecb0f078-6e79-4fd7-b254-2051c6e9de63" providerId="ADAL" clId="{C27A89BA-6253-40A4-B7B3-4B00B96AC8B3}" dt="2023-09-07T18:36:42.990" v="1871" actId="1076"/>
          <ac:picMkLst>
            <pc:docMk/>
            <pc:sldMk cId="1945268123" sldId="290"/>
            <ac:picMk id="15" creationId="{4E10069B-D804-B093-3763-249CA31D43DF}"/>
          </ac:picMkLst>
        </pc:picChg>
      </pc:sldChg>
      <pc:sldChg chg="modSp add mod">
        <pc:chgData name="Belle Smoll" userId="ecb0f078-6e79-4fd7-b254-2051c6e9de63" providerId="ADAL" clId="{C27A89BA-6253-40A4-B7B3-4B00B96AC8B3}" dt="2023-09-07T18:36:58.052" v="1882" actId="20577"/>
        <pc:sldMkLst>
          <pc:docMk/>
          <pc:sldMk cId="1688956390" sldId="291"/>
        </pc:sldMkLst>
        <pc:spChg chg="mod">
          <ac:chgData name="Belle Smoll" userId="ecb0f078-6e79-4fd7-b254-2051c6e9de63" providerId="ADAL" clId="{C27A89BA-6253-40A4-B7B3-4B00B96AC8B3}" dt="2023-09-07T18:36:58.052" v="1882" actId="20577"/>
          <ac:spMkLst>
            <pc:docMk/>
            <pc:sldMk cId="1688956390" sldId="291"/>
            <ac:spMk id="2" creationId="{B0B9D2E8-A109-0944-9271-A204B740BD45}"/>
          </ac:spMkLst>
        </pc:spChg>
      </pc:sldChg>
    </pc:docChg>
  </pc:docChgLst>
  <pc:docChgLst>
    <pc:chgData name="Belle Smoll" userId="ecb0f078-6e79-4fd7-b254-2051c6e9de63" providerId="ADAL" clId="{8E291D77-AFFC-4CA9-97F1-66DF16D8469E}"/>
    <pc:docChg chg="custSel modSld">
      <pc:chgData name="Belle Smoll" userId="ecb0f078-6e79-4fd7-b254-2051c6e9de63" providerId="ADAL" clId="{8E291D77-AFFC-4CA9-97F1-66DF16D8469E}" dt="2023-12-04T15:28:27.546" v="28" actId="1076"/>
      <pc:docMkLst>
        <pc:docMk/>
      </pc:docMkLst>
      <pc:sldChg chg="modSp mod">
        <pc:chgData name="Belle Smoll" userId="ecb0f078-6e79-4fd7-b254-2051c6e9de63" providerId="ADAL" clId="{8E291D77-AFFC-4CA9-97F1-66DF16D8469E}" dt="2023-12-04T15:28:11.525" v="20" actId="27636"/>
        <pc:sldMkLst>
          <pc:docMk/>
          <pc:sldMk cId="2194219142" sldId="277"/>
        </pc:sldMkLst>
        <pc:spChg chg="mod">
          <ac:chgData name="Belle Smoll" userId="ecb0f078-6e79-4fd7-b254-2051c6e9de63" providerId="ADAL" clId="{8E291D77-AFFC-4CA9-97F1-66DF16D8469E}" dt="2023-12-04T15:28:11.525" v="20" actId="27636"/>
          <ac:spMkLst>
            <pc:docMk/>
            <pc:sldMk cId="2194219142" sldId="277"/>
            <ac:spMk id="2" creationId="{B0B9D2E8-A109-0944-9271-A204B740BD45}"/>
          </ac:spMkLst>
        </pc:spChg>
      </pc:sldChg>
      <pc:sldChg chg="modSp mod">
        <pc:chgData name="Belle Smoll" userId="ecb0f078-6e79-4fd7-b254-2051c6e9de63" providerId="ADAL" clId="{8E291D77-AFFC-4CA9-97F1-66DF16D8469E}" dt="2023-12-04T15:28:11.541" v="21" actId="27636"/>
        <pc:sldMkLst>
          <pc:docMk/>
          <pc:sldMk cId="3349944512" sldId="283"/>
        </pc:sldMkLst>
        <pc:spChg chg="mod">
          <ac:chgData name="Belle Smoll" userId="ecb0f078-6e79-4fd7-b254-2051c6e9de63" providerId="ADAL" clId="{8E291D77-AFFC-4CA9-97F1-66DF16D8469E}" dt="2023-12-04T15:28:11.541" v="21" actId="27636"/>
          <ac:spMkLst>
            <pc:docMk/>
            <pc:sldMk cId="3349944512" sldId="283"/>
            <ac:spMk id="2" creationId="{B0B9D2E8-A109-0944-9271-A204B740BD45}"/>
          </ac:spMkLst>
        </pc:spChg>
      </pc:sldChg>
      <pc:sldChg chg="modSp mod">
        <pc:chgData name="Belle Smoll" userId="ecb0f078-6e79-4fd7-b254-2051c6e9de63" providerId="ADAL" clId="{8E291D77-AFFC-4CA9-97F1-66DF16D8469E}" dt="2023-12-04T15:28:11.555" v="22" actId="27636"/>
        <pc:sldMkLst>
          <pc:docMk/>
          <pc:sldMk cId="2908997048" sldId="285"/>
        </pc:sldMkLst>
        <pc:spChg chg="mod">
          <ac:chgData name="Belle Smoll" userId="ecb0f078-6e79-4fd7-b254-2051c6e9de63" providerId="ADAL" clId="{8E291D77-AFFC-4CA9-97F1-66DF16D8469E}" dt="2023-12-04T15:28:11.555" v="22" actId="27636"/>
          <ac:spMkLst>
            <pc:docMk/>
            <pc:sldMk cId="2908997048" sldId="285"/>
            <ac:spMk id="2" creationId="{B0B9D2E8-A109-0944-9271-A204B740BD45}"/>
          </ac:spMkLst>
        </pc:spChg>
      </pc:sldChg>
      <pc:sldChg chg="modSp mod">
        <pc:chgData name="Belle Smoll" userId="ecb0f078-6e79-4fd7-b254-2051c6e9de63" providerId="ADAL" clId="{8E291D77-AFFC-4CA9-97F1-66DF16D8469E}" dt="2023-12-04T15:28:11.566" v="23" actId="27636"/>
        <pc:sldMkLst>
          <pc:docMk/>
          <pc:sldMk cId="1840647920" sldId="287"/>
        </pc:sldMkLst>
        <pc:spChg chg="mod">
          <ac:chgData name="Belle Smoll" userId="ecb0f078-6e79-4fd7-b254-2051c6e9de63" providerId="ADAL" clId="{8E291D77-AFFC-4CA9-97F1-66DF16D8469E}" dt="2023-12-04T15:28:11.566" v="23" actId="27636"/>
          <ac:spMkLst>
            <pc:docMk/>
            <pc:sldMk cId="1840647920" sldId="287"/>
            <ac:spMk id="2" creationId="{B0B9D2E8-A109-0944-9271-A204B740BD45}"/>
          </ac:spMkLst>
        </pc:spChg>
        <pc:spChg chg="mod">
          <ac:chgData name="Belle Smoll" userId="ecb0f078-6e79-4fd7-b254-2051c6e9de63" providerId="ADAL" clId="{8E291D77-AFFC-4CA9-97F1-66DF16D8469E}" dt="2023-12-04T15:19:01.239" v="18" actId="20577"/>
          <ac:spMkLst>
            <pc:docMk/>
            <pc:sldMk cId="1840647920" sldId="287"/>
            <ac:spMk id="6" creationId="{CD6014CA-9D05-1243-8F80-944ADB32430E}"/>
          </ac:spMkLst>
        </pc:spChg>
      </pc:sldChg>
      <pc:sldChg chg="addSp modSp mod">
        <pc:chgData name="Belle Smoll" userId="ecb0f078-6e79-4fd7-b254-2051c6e9de63" providerId="ADAL" clId="{8E291D77-AFFC-4CA9-97F1-66DF16D8469E}" dt="2023-12-04T15:28:27.546" v="28" actId="1076"/>
        <pc:sldMkLst>
          <pc:docMk/>
          <pc:sldMk cId="1351595163" sldId="288"/>
        </pc:sldMkLst>
        <pc:picChg chg="mod">
          <ac:chgData name="Belle Smoll" userId="ecb0f078-6e79-4fd7-b254-2051c6e9de63" providerId="ADAL" clId="{8E291D77-AFFC-4CA9-97F1-66DF16D8469E}" dt="2023-12-04T15:28:22.473" v="27" actId="14100"/>
          <ac:picMkLst>
            <pc:docMk/>
            <pc:sldMk cId="1351595163" sldId="288"/>
            <ac:picMk id="3" creationId="{E9AC9E6D-E747-74AA-70C9-9982B29EC991}"/>
          </ac:picMkLst>
        </pc:picChg>
        <pc:picChg chg="mod">
          <ac:chgData name="Belle Smoll" userId="ecb0f078-6e79-4fd7-b254-2051c6e9de63" providerId="ADAL" clId="{8E291D77-AFFC-4CA9-97F1-66DF16D8469E}" dt="2023-12-04T15:28:22.473" v="27" actId="14100"/>
          <ac:picMkLst>
            <pc:docMk/>
            <pc:sldMk cId="1351595163" sldId="288"/>
            <ac:picMk id="4" creationId="{7889C62B-4D92-0A3B-4FEE-796ED685CD22}"/>
          </ac:picMkLst>
        </pc:picChg>
        <pc:picChg chg="add mod">
          <ac:chgData name="Belle Smoll" userId="ecb0f078-6e79-4fd7-b254-2051c6e9de63" providerId="ADAL" clId="{8E291D77-AFFC-4CA9-97F1-66DF16D8469E}" dt="2023-12-04T15:28:27.546" v="28" actId="1076"/>
          <ac:picMkLst>
            <pc:docMk/>
            <pc:sldMk cId="1351595163" sldId="288"/>
            <ac:picMk id="6" creationId="{C47E643A-278E-178A-8C2E-7DDBA42E515C}"/>
          </ac:picMkLst>
        </pc:picChg>
        <pc:picChg chg="mod">
          <ac:chgData name="Belle Smoll" userId="ecb0f078-6e79-4fd7-b254-2051c6e9de63" providerId="ADAL" clId="{8E291D77-AFFC-4CA9-97F1-66DF16D8469E}" dt="2023-12-04T15:28:22.473" v="27" actId="14100"/>
          <ac:picMkLst>
            <pc:docMk/>
            <pc:sldMk cId="1351595163" sldId="288"/>
            <ac:picMk id="8" creationId="{1371A037-086D-9591-1C78-29E0B294CF33}"/>
          </ac:picMkLst>
        </pc:picChg>
      </pc:sldChg>
    </pc:docChg>
  </pc:docChgLst>
  <pc:docChgLst>
    <pc:chgData name="Belle Smoll" userId="ecb0f078-6e79-4fd7-b254-2051c6e9de63" providerId="ADAL" clId="{7E1A4DC2-A95A-489D-B4B1-A4ACF7135CE0}"/>
    <pc:docChg chg="undo custSel addSld delSld modSld">
      <pc:chgData name="Belle Smoll" userId="ecb0f078-6e79-4fd7-b254-2051c6e9de63" providerId="ADAL" clId="{7E1A4DC2-A95A-489D-B4B1-A4ACF7135CE0}" dt="2023-08-28T16:19:19.208" v="119" actId="20577"/>
      <pc:docMkLst>
        <pc:docMk/>
      </pc:docMkLst>
      <pc:sldChg chg="modSp mod">
        <pc:chgData name="Belle Smoll" userId="ecb0f078-6e79-4fd7-b254-2051c6e9de63" providerId="ADAL" clId="{7E1A4DC2-A95A-489D-B4B1-A4ACF7135CE0}" dt="2023-08-28T16:16:33.898" v="46" actId="20577"/>
        <pc:sldMkLst>
          <pc:docMk/>
          <pc:sldMk cId="3004915006" sldId="274"/>
        </pc:sldMkLst>
        <pc:spChg chg="mod">
          <ac:chgData name="Belle Smoll" userId="ecb0f078-6e79-4fd7-b254-2051c6e9de63" providerId="ADAL" clId="{7E1A4DC2-A95A-489D-B4B1-A4ACF7135CE0}" dt="2023-08-28T16:16:33.898" v="46" actId="20577"/>
          <ac:spMkLst>
            <pc:docMk/>
            <pc:sldMk cId="3004915006" sldId="274"/>
            <ac:spMk id="4" creationId="{A3B420C7-83BC-3E47-ADDB-6537DE5B9F8B}"/>
          </ac:spMkLst>
        </pc:spChg>
        <pc:picChg chg="mod">
          <ac:chgData name="Belle Smoll" userId="ecb0f078-6e79-4fd7-b254-2051c6e9de63" providerId="ADAL" clId="{7E1A4DC2-A95A-489D-B4B1-A4ACF7135CE0}" dt="2023-08-28T16:16:29.056" v="45" actId="1076"/>
          <ac:picMkLst>
            <pc:docMk/>
            <pc:sldMk cId="3004915006" sldId="274"/>
            <ac:picMk id="5" creationId="{34FC25A2-73D5-1940-8BFC-3C8781B1BA88}"/>
          </ac:picMkLst>
        </pc:picChg>
      </pc:sldChg>
      <pc:sldChg chg="delSp modSp mod">
        <pc:chgData name="Belle Smoll" userId="ecb0f078-6e79-4fd7-b254-2051c6e9de63" providerId="ADAL" clId="{7E1A4DC2-A95A-489D-B4B1-A4ACF7135CE0}" dt="2023-08-28T16:18:07.508" v="79" actId="1076"/>
        <pc:sldMkLst>
          <pc:docMk/>
          <pc:sldMk cId="2984474429" sldId="275"/>
        </pc:sldMkLst>
        <pc:spChg chg="mod">
          <ac:chgData name="Belle Smoll" userId="ecb0f078-6e79-4fd7-b254-2051c6e9de63" providerId="ADAL" clId="{7E1A4DC2-A95A-489D-B4B1-A4ACF7135CE0}" dt="2023-08-28T16:17:42.300" v="62" actId="20577"/>
          <ac:spMkLst>
            <pc:docMk/>
            <pc:sldMk cId="2984474429" sldId="275"/>
            <ac:spMk id="2" creationId="{B0B9D2E8-A109-0944-9271-A204B740BD45}"/>
          </ac:spMkLst>
        </pc:spChg>
        <pc:spChg chg="mod">
          <ac:chgData name="Belle Smoll" userId="ecb0f078-6e79-4fd7-b254-2051c6e9de63" providerId="ADAL" clId="{7E1A4DC2-A95A-489D-B4B1-A4ACF7135CE0}" dt="2023-08-28T16:18:07.508" v="79" actId="1076"/>
          <ac:spMkLst>
            <pc:docMk/>
            <pc:sldMk cId="2984474429" sldId="275"/>
            <ac:spMk id="6" creationId="{CD6014CA-9D05-1243-8F80-944ADB32430E}"/>
          </ac:spMkLst>
        </pc:spChg>
        <pc:picChg chg="del">
          <ac:chgData name="Belle Smoll" userId="ecb0f078-6e79-4fd7-b254-2051c6e9de63" providerId="ADAL" clId="{7E1A4DC2-A95A-489D-B4B1-A4ACF7135CE0}" dt="2023-08-28T16:17:44.158" v="63" actId="478"/>
          <ac:picMkLst>
            <pc:docMk/>
            <pc:sldMk cId="2984474429" sldId="275"/>
            <ac:picMk id="5" creationId="{012346AA-8092-5240-BA4C-2B9C9B6C71AE}"/>
          </ac:picMkLst>
        </pc:picChg>
      </pc:sldChg>
      <pc:sldChg chg="del">
        <pc:chgData name="Belle Smoll" userId="ecb0f078-6e79-4fd7-b254-2051c6e9de63" providerId="ADAL" clId="{7E1A4DC2-A95A-489D-B4B1-A4ACF7135CE0}" dt="2023-08-28T16:17:25.094" v="52" actId="2696"/>
        <pc:sldMkLst>
          <pc:docMk/>
          <pc:sldMk cId="1535414688" sldId="276"/>
        </pc:sldMkLst>
      </pc:sldChg>
      <pc:sldChg chg="modSp add mod">
        <pc:chgData name="Belle Smoll" userId="ecb0f078-6e79-4fd7-b254-2051c6e9de63" providerId="ADAL" clId="{7E1A4DC2-A95A-489D-B4B1-A4ACF7135CE0}" dt="2023-08-28T16:19:19.208" v="119" actId="20577"/>
        <pc:sldMkLst>
          <pc:docMk/>
          <pc:sldMk cId="3655121215" sldId="276"/>
        </pc:sldMkLst>
        <pc:spChg chg="mod">
          <ac:chgData name="Belle Smoll" userId="ecb0f078-6e79-4fd7-b254-2051c6e9de63" providerId="ADAL" clId="{7E1A4DC2-A95A-489D-B4B1-A4ACF7135CE0}" dt="2023-08-28T16:18:59.457" v="110" actId="1076"/>
          <ac:spMkLst>
            <pc:docMk/>
            <pc:sldMk cId="3655121215" sldId="276"/>
            <ac:spMk id="2" creationId="{B0B9D2E8-A109-0944-9271-A204B740BD45}"/>
          </ac:spMkLst>
        </pc:spChg>
        <pc:spChg chg="mod">
          <ac:chgData name="Belle Smoll" userId="ecb0f078-6e79-4fd7-b254-2051c6e9de63" providerId="ADAL" clId="{7E1A4DC2-A95A-489D-B4B1-A4ACF7135CE0}" dt="2023-08-28T16:19:19.208" v="119" actId="20577"/>
          <ac:spMkLst>
            <pc:docMk/>
            <pc:sldMk cId="3655121215" sldId="276"/>
            <ac:spMk id="6" creationId="{CD6014CA-9D05-1243-8F80-944ADB32430E}"/>
          </ac:spMkLst>
        </pc:spChg>
      </pc:sldChg>
      <pc:sldChg chg="del">
        <pc:chgData name="Belle Smoll" userId="ecb0f078-6e79-4fd7-b254-2051c6e9de63" providerId="ADAL" clId="{7E1A4DC2-A95A-489D-B4B1-A4ACF7135CE0}" dt="2023-08-28T16:17:25.094" v="52" actId="2696"/>
        <pc:sldMkLst>
          <pc:docMk/>
          <pc:sldMk cId="1664831050" sldId="277"/>
        </pc:sldMkLst>
      </pc:sldChg>
      <pc:sldChg chg="del">
        <pc:chgData name="Belle Smoll" userId="ecb0f078-6e79-4fd7-b254-2051c6e9de63" providerId="ADAL" clId="{7E1A4DC2-A95A-489D-B4B1-A4ACF7135CE0}" dt="2023-08-28T16:17:25.094" v="52" actId="2696"/>
        <pc:sldMkLst>
          <pc:docMk/>
          <pc:sldMk cId="2020809957" sldId="278"/>
        </pc:sldMkLst>
      </pc:sldChg>
      <pc:sldChg chg="del">
        <pc:chgData name="Belle Smoll" userId="ecb0f078-6e79-4fd7-b254-2051c6e9de63" providerId="ADAL" clId="{7E1A4DC2-A95A-489D-B4B1-A4ACF7135CE0}" dt="2023-08-28T16:17:25.094" v="52" actId="2696"/>
        <pc:sldMkLst>
          <pc:docMk/>
          <pc:sldMk cId="590451250" sldId="280"/>
        </pc:sldMkLst>
      </pc:sldChg>
      <pc:sldChg chg="del">
        <pc:chgData name="Belle Smoll" userId="ecb0f078-6e79-4fd7-b254-2051c6e9de63" providerId="ADAL" clId="{7E1A4DC2-A95A-489D-B4B1-A4ACF7135CE0}" dt="2023-08-28T16:17:25.094" v="52" actId="2696"/>
        <pc:sldMkLst>
          <pc:docMk/>
          <pc:sldMk cId="209185055" sldId="281"/>
        </pc:sldMkLst>
      </pc:sldChg>
      <pc:sldChg chg="addSp delSp del mod">
        <pc:chgData name="Belle Smoll" userId="ecb0f078-6e79-4fd7-b254-2051c6e9de63" providerId="ADAL" clId="{7E1A4DC2-A95A-489D-B4B1-A4ACF7135CE0}" dt="2023-08-28T16:17:02.274" v="51" actId="2696"/>
        <pc:sldMkLst>
          <pc:docMk/>
          <pc:sldMk cId="464344426" sldId="290"/>
        </pc:sldMkLst>
        <pc:spChg chg="add del">
          <ac:chgData name="Belle Smoll" userId="ecb0f078-6e79-4fd7-b254-2051c6e9de63" providerId="ADAL" clId="{7E1A4DC2-A95A-489D-B4B1-A4ACF7135CE0}" dt="2023-08-28T16:16:57.687" v="50" actId="478"/>
          <ac:spMkLst>
            <pc:docMk/>
            <pc:sldMk cId="464344426" sldId="290"/>
            <ac:spMk id="2" creationId="{29280A0A-781A-EC42-86DE-CF42AE971634}"/>
          </ac:spMkLst>
        </pc:spChg>
        <pc:picChg chg="add del">
          <ac:chgData name="Belle Smoll" userId="ecb0f078-6e79-4fd7-b254-2051c6e9de63" providerId="ADAL" clId="{7E1A4DC2-A95A-489D-B4B1-A4ACF7135CE0}" dt="2023-08-28T16:16:57.169" v="49" actId="478"/>
          <ac:picMkLst>
            <pc:docMk/>
            <pc:sldMk cId="464344426" sldId="290"/>
            <ac:picMk id="11" creationId="{F2E0101B-A515-024E-BF92-B9F1FD245289}"/>
          </ac:picMkLst>
        </pc:picChg>
      </pc:sldChg>
      <pc:sldChg chg="del">
        <pc:chgData name="Belle Smoll" userId="ecb0f078-6e79-4fd7-b254-2051c6e9de63" providerId="ADAL" clId="{7E1A4DC2-A95A-489D-B4B1-A4ACF7135CE0}" dt="2023-08-28T16:17:25.094" v="52" actId="2696"/>
        <pc:sldMkLst>
          <pc:docMk/>
          <pc:sldMk cId="3516684002" sldId="291"/>
        </pc:sldMkLst>
      </pc:sldChg>
      <pc:sldChg chg="del">
        <pc:chgData name="Belle Smoll" userId="ecb0f078-6e79-4fd7-b254-2051c6e9de63" providerId="ADAL" clId="{7E1A4DC2-A95A-489D-B4B1-A4ACF7135CE0}" dt="2023-08-28T16:17:25.094" v="52" actId="2696"/>
        <pc:sldMkLst>
          <pc:docMk/>
          <pc:sldMk cId="2577120782" sldId="292"/>
        </pc:sldMkLst>
      </pc:sldChg>
    </pc:docChg>
  </pc:docChgLst>
  <pc:docChgLst>
    <pc:chgData name="Andrea Malnar" userId="S::amalnar@aac.church::2987b991-e059-405a-8362-0297163a2ff1" providerId="AD" clId="Web-{DE92616C-80C5-9070-00A3-E7F052BF073B}"/>
    <pc:docChg chg="modSld">
      <pc:chgData name="Andrea Malnar" userId="S::amalnar@aac.church::2987b991-e059-405a-8362-0297163a2ff1" providerId="AD" clId="Web-{DE92616C-80C5-9070-00A3-E7F052BF073B}" dt="2023-09-12T15:01:23.389" v="11" actId="1076"/>
      <pc:docMkLst>
        <pc:docMk/>
      </pc:docMkLst>
      <pc:sldChg chg="modSp">
        <pc:chgData name="Andrea Malnar" userId="S::amalnar@aac.church::2987b991-e059-405a-8362-0297163a2ff1" providerId="AD" clId="Web-{DE92616C-80C5-9070-00A3-E7F052BF073B}" dt="2023-09-12T15:01:23.389" v="11" actId="1076"/>
        <pc:sldMkLst>
          <pc:docMk/>
          <pc:sldMk cId="3004915006" sldId="274"/>
        </pc:sldMkLst>
        <pc:picChg chg="mod">
          <ac:chgData name="Andrea Malnar" userId="S::amalnar@aac.church::2987b991-e059-405a-8362-0297163a2ff1" providerId="AD" clId="Web-{DE92616C-80C5-9070-00A3-E7F052BF073B}" dt="2023-09-12T15:01:23.389" v="11" actId="1076"/>
          <ac:picMkLst>
            <pc:docMk/>
            <pc:sldMk cId="3004915006" sldId="274"/>
            <ac:picMk id="29" creationId="{9BF5E6C1-C8D5-B843-860F-B6A4798DD8F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3D5D2C-A3C4-7544-AE51-BB4F1199828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9B8A5-AC0D-4B48-9753-1C286E81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549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82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67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9220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7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9633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43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47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603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3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18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3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14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1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021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1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FFED-F756-FC42-B51B-E7F4FF546AC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96E6F5-4600-E0BD-FB75-48A56948B5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/>
          <a:srcRect l="7879" t="21781" r="8181" b="21401"/>
          <a:stretch/>
        </p:blipFill>
        <p:spPr>
          <a:xfrm>
            <a:off x="9742921" y="6142181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9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4zF-0-9pX4?feature=oembed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6582886-877C-4AEC-A77F-8055EB9A0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171A838D-27EA-485C-9A80-DCE624AB3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059F313-A1BB-425E-9626-2BD43CAC6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9ABF76A-A1AE-44BB-9ECB-D55D2FE29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3">
              <a:extLst>
                <a:ext uri="{FF2B5EF4-FFF2-40B4-BE49-F238E27FC236}">
                  <a16:creationId xmlns:a16="http://schemas.microsoft.com/office/drawing/2014/main" id="{5B6D2EC4-82D3-43B8-82D6-028CB4345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520034CE-71F9-4E0F-94D8-99335CB85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1926C6C0-16F7-4CDC-B481-2D19B2F3B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042CE423-CE6E-4EE9-91F2-3E40EFB40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699BB4BD-31D7-434C-A6DB-E2CF3ACF6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23D406B8-656A-4D8B-91D0-BF4202C86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83F4BFB6-D6B8-446C-8E17-3D54DCA9F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ADFFC45-3DC9-4433-926F-043E879D9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5F26A87-0610-435F-AA13-BD658385C9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67230" y="-8468"/>
            <a:ext cx="4763558" cy="6866467"/>
            <a:chOff x="67175" y="-8467"/>
            <a:chExt cx="4763558" cy="68664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6321436-5AAD-4FB6-BB0D-316D4540E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448300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4B0BD33-3D46-4F43-947A-825DFEF610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7175" y="3681413"/>
              <a:ext cx="4763558" cy="3176587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2E26C27-E1F5-47DC-9F83-469D196C5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58764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95F944E7-2B4E-4AE2-B4DB-846FF8AE0B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0730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FF14952D-390F-46CC-B302-73DDD9C41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9621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7">
              <a:extLst>
                <a:ext uri="{FF2B5EF4-FFF2-40B4-BE49-F238E27FC236}">
                  <a16:creationId xmlns:a16="http://schemas.microsoft.com/office/drawing/2014/main" id="{867CDE55-B22A-40D0-882A-9452919EE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11788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8C409231-C942-4808-B529-DAC32A7DB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448954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294150C-F435-9145-8786-E5F0CBDC6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282701"/>
            <a:ext cx="5096060" cy="43071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br>
              <a:rPr lang="en-US" sz="5400" dirty="0"/>
            </a:br>
            <a:br>
              <a:rPr lang="en-US" sz="5400" dirty="0"/>
            </a:br>
            <a:endParaRPr lang="en-US" sz="540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370F01-B8C9-4CE4-824C-92B2792E6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6497" y="-8468"/>
            <a:ext cx="5074930" cy="6866468"/>
          </a:xfrm>
          <a:custGeom>
            <a:avLst/>
            <a:gdLst>
              <a:gd name="connsiteX0" fmla="*/ 0 w 5074930"/>
              <a:gd name="connsiteY0" fmla="*/ 0 h 6858000"/>
              <a:gd name="connsiteX1" fmla="*/ 1249825 w 5074930"/>
              <a:gd name="connsiteY1" fmla="*/ 0 h 6858000"/>
              <a:gd name="connsiteX2" fmla="*/ 1249825 w 5074930"/>
              <a:gd name="connsiteY2" fmla="*/ 8457 h 6858000"/>
              <a:gd name="connsiteX3" fmla="*/ 5074930 w 5074930"/>
              <a:gd name="connsiteY3" fmla="*/ 8457 h 6858000"/>
              <a:gd name="connsiteX4" fmla="*/ 5074930 w 5074930"/>
              <a:gd name="connsiteY4" fmla="*/ 6858000 h 6858000"/>
              <a:gd name="connsiteX5" fmla="*/ 1249825 w 5074930"/>
              <a:gd name="connsiteY5" fmla="*/ 6858000 h 6858000"/>
              <a:gd name="connsiteX6" fmla="*/ 1109383 w 507493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4930" h="6858000">
                <a:moveTo>
                  <a:pt x="0" y="0"/>
                </a:moveTo>
                <a:lnTo>
                  <a:pt x="1249825" y="0"/>
                </a:lnTo>
                <a:lnTo>
                  <a:pt x="1249825" y="8457"/>
                </a:lnTo>
                <a:lnTo>
                  <a:pt x="5074930" y="8457"/>
                </a:lnTo>
                <a:lnTo>
                  <a:pt x="5074930" y="6858000"/>
                </a:lnTo>
                <a:lnTo>
                  <a:pt x="1249825" y="6858000"/>
                </a:lnTo>
                <a:lnTo>
                  <a:pt x="1109383" y="6858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B420C7-83BC-3E47-ADDB-6537DE5B9F8B}"/>
              </a:ext>
            </a:extLst>
          </p:cNvPr>
          <p:cNvSpPr txBox="1"/>
          <p:nvPr/>
        </p:nvSpPr>
        <p:spPr>
          <a:xfrm>
            <a:off x="295479" y="701902"/>
            <a:ext cx="676450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accent2"/>
                </a:solidFill>
                <a:latin typeface="Avenir Next" panose="020B0503020202020204" pitchFamily="34" charset="0"/>
              </a:rPr>
              <a:t>Toolbox I -</a:t>
            </a:r>
          </a:p>
          <a:p>
            <a:r>
              <a:rPr lang="en-US" sz="6600" dirty="0">
                <a:solidFill>
                  <a:schemeClr val="accent2"/>
                </a:solidFill>
                <a:latin typeface="Avenir Next" panose="020B0503020202020204" pitchFamily="34" charset="0"/>
              </a:rPr>
              <a:t>Sharing the Gospel with Children - Basic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FC25A2-73D5-1940-8BFC-3C8781B1B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19" y="4643581"/>
            <a:ext cx="5041900" cy="14986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BF5E6C1-C8D5-B843-860F-B6A4798DD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742921" y="6142181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1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9222685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Gold – God’s Love – John 14:2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517060" y="1655155"/>
            <a:ext cx="64754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Biblical truths we can hang on the gold hook: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The attributes of God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God’s creation and plan for the people He created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Heaven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God’s promises</a:t>
            </a:r>
          </a:p>
        </p:txBody>
      </p:sp>
      <p:pic>
        <p:nvPicPr>
          <p:cNvPr id="5" name="Picture 4" descr="A yellow heart on a white background&#10;&#10;Description automatically generated">
            <a:extLst>
              <a:ext uri="{FF2B5EF4-FFF2-40B4-BE49-F238E27FC236}">
                <a16:creationId xmlns:a16="http://schemas.microsoft.com/office/drawing/2014/main" id="{83D74D55-6F50-01CF-824C-4B227C026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4711" y="1655155"/>
            <a:ext cx="3125885" cy="404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944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Dark – Sin – Romans 3:23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517060" y="1655155"/>
            <a:ext cx="74009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Biblical truths we can hang on the dark hook: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Sin nature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Sinful behavior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Broken world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Death, grief, pain, fear, loss, etc.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D74D55-6F50-01CF-824C-4B227C0264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162795" y="1405774"/>
            <a:ext cx="3125885" cy="404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68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59" y="498763"/>
            <a:ext cx="10525013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Red – Jesus’ Blood – Hebrews 9:22b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517060" y="1655155"/>
            <a:ext cx="64754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Biblical truths we can hang on the red hook: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The attributes of Jesus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Christ’s death and resurrection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Sacrifice (the need for shedding of blood for forgiveness)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Old Testament prophecies about the Messiah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D74D55-6F50-01CF-824C-4B227C0264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474711" y="1655155"/>
            <a:ext cx="3125884" cy="404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997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White – Clean – Acts 16:31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517060" y="1655155"/>
            <a:ext cx="657646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Biblical truths we can hang on the white hook: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Belief, surrender, forgiveness, and salvation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How God transforms us - we are a new creation, we are adopted into His family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The Church (God’s family)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D74D55-6F50-01CF-824C-4B227C0264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474711" y="1655155"/>
            <a:ext cx="3125884" cy="404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63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Green – Grow – 2 Peter 3:18a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517060" y="1372767"/>
            <a:ext cx="860611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Biblical truths we can hang on the green hook: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Growing to become more like Jesus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Scripture memorization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Bible study/devotionals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Obedience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Christian friendship/fellowship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Worship, service, giving/tithing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Believer’s Baptism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Evangelism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And so much more! This page represents living the Christian life!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D74D55-6F50-01CF-824C-4B227C0264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653774" y="1655155"/>
            <a:ext cx="3125884" cy="404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47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The Invitation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AC9E6D-E747-74AA-70C9-9982B29EC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60" y="1655156"/>
            <a:ext cx="2245236" cy="34589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89C62B-4D92-0A3B-4FEE-796ED685C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8959" y="1655156"/>
            <a:ext cx="2245235" cy="34750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71A037-086D-9591-1C78-29E0B294C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673244"/>
            <a:ext cx="4393734" cy="3458988"/>
          </a:xfrm>
          <a:prstGeom prst="rect">
            <a:avLst/>
          </a:prstGeom>
        </p:spPr>
      </p:pic>
      <p:pic>
        <p:nvPicPr>
          <p:cNvPr id="6" name="Picture 5" descr="A green and white rectangular sign&#10;&#10;Description automatically generated">
            <a:extLst>
              <a:ext uri="{FF2B5EF4-FFF2-40B4-BE49-F238E27FC236}">
                <a16:creationId xmlns:a16="http://schemas.microsoft.com/office/drawing/2014/main" id="{C47E643A-278E-178A-8C2E-7DDBA42E5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5503" y="5184756"/>
            <a:ext cx="6401129" cy="125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95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Contextualizing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517060" y="1655155"/>
            <a:ext cx="59039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With the Holy Spirit’s guidance, you may choose to present the colors in a different order and/or to emphasize different biblical truths as you share.</a:t>
            </a:r>
          </a:p>
        </p:txBody>
      </p:sp>
      <p:pic>
        <p:nvPicPr>
          <p:cNvPr id="4" name="Picture 3" descr="A group of colored rectangles&#10;&#10;Description automatically generated">
            <a:extLst>
              <a:ext uri="{FF2B5EF4-FFF2-40B4-BE49-F238E27FC236}">
                <a16:creationId xmlns:a16="http://schemas.microsoft.com/office/drawing/2014/main" id="{B8B883FA-62A4-83D2-D6A6-2DEDE6042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8002" y="1896035"/>
            <a:ext cx="4039334" cy="339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86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Practice!</a:t>
            </a:r>
          </a:p>
        </p:txBody>
      </p:sp>
      <p:pic>
        <p:nvPicPr>
          <p:cNvPr id="5" name="Picture 4" descr="A black blot on a white background&#10;&#10;Description automatically generated">
            <a:extLst>
              <a:ext uri="{FF2B5EF4-FFF2-40B4-BE49-F238E27FC236}">
                <a16:creationId xmlns:a16="http://schemas.microsoft.com/office/drawing/2014/main" id="{54158923-69A2-91C8-CCFF-6BC3E11BD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386" y="2017059"/>
            <a:ext cx="2337267" cy="3025588"/>
          </a:xfrm>
          <a:prstGeom prst="rect">
            <a:avLst/>
          </a:prstGeom>
        </p:spPr>
      </p:pic>
      <p:pic>
        <p:nvPicPr>
          <p:cNvPr id="9" name="Picture 8" descr="A yellow heart on a white background&#10;&#10;Description automatically generated">
            <a:extLst>
              <a:ext uri="{FF2B5EF4-FFF2-40B4-BE49-F238E27FC236}">
                <a16:creationId xmlns:a16="http://schemas.microsoft.com/office/drawing/2014/main" id="{D8755203-FAB9-472C-C9F3-5E2E7243F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19" y="2017059"/>
            <a:ext cx="2337267" cy="3025588"/>
          </a:xfrm>
          <a:prstGeom prst="rect">
            <a:avLst/>
          </a:prstGeom>
        </p:spPr>
      </p:pic>
      <p:pic>
        <p:nvPicPr>
          <p:cNvPr id="11" name="Picture 10" descr="A green book with a cross on it&#10;&#10;Description automatically generated">
            <a:extLst>
              <a:ext uri="{FF2B5EF4-FFF2-40B4-BE49-F238E27FC236}">
                <a16:creationId xmlns:a16="http://schemas.microsoft.com/office/drawing/2014/main" id="{F647EF72-3802-1583-E588-48BF10826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7187" y="2017059"/>
            <a:ext cx="2337267" cy="3025588"/>
          </a:xfrm>
          <a:prstGeom prst="rect">
            <a:avLst/>
          </a:prstGeom>
        </p:spPr>
      </p:pic>
      <p:pic>
        <p:nvPicPr>
          <p:cNvPr id="13" name="Picture 12" descr="A black and white outline of a person with their arms up&#10;&#10;Description automatically generated">
            <a:extLst>
              <a:ext uri="{FF2B5EF4-FFF2-40B4-BE49-F238E27FC236}">
                <a16:creationId xmlns:a16="http://schemas.microsoft.com/office/drawing/2014/main" id="{A6197C39-1BA3-AF79-8B6C-916654613C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9920" y="2017059"/>
            <a:ext cx="2337267" cy="3025588"/>
          </a:xfrm>
          <a:prstGeom prst="rect">
            <a:avLst/>
          </a:prstGeom>
        </p:spPr>
      </p:pic>
      <p:pic>
        <p:nvPicPr>
          <p:cNvPr id="15" name="Picture 14" descr="A red cross on a white background&#10;&#10;Description automatically generated">
            <a:extLst>
              <a:ext uri="{FF2B5EF4-FFF2-40B4-BE49-F238E27FC236}">
                <a16:creationId xmlns:a16="http://schemas.microsoft.com/office/drawing/2014/main" id="{4E10069B-D804-B093-3763-249CA31D4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2653" y="2017059"/>
            <a:ext cx="2337267" cy="302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68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Questions?</a:t>
            </a:r>
          </a:p>
        </p:txBody>
      </p:sp>
      <p:pic>
        <p:nvPicPr>
          <p:cNvPr id="5" name="Picture 4" descr="A black blot on a white background&#10;&#10;Description automatically generated">
            <a:extLst>
              <a:ext uri="{FF2B5EF4-FFF2-40B4-BE49-F238E27FC236}">
                <a16:creationId xmlns:a16="http://schemas.microsoft.com/office/drawing/2014/main" id="{54158923-69A2-91C8-CCFF-6BC3E11BD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386" y="2017059"/>
            <a:ext cx="2337267" cy="3025588"/>
          </a:xfrm>
          <a:prstGeom prst="rect">
            <a:avLst/>
          </a:prstGeom>
        </p:spPr>
      </p:pic>
      <p:pic>
        <p:nvPicPr>
          <p:cNvPr id="9" name="Picture 8" descr="A yellow heart on a white background&#10;&#10;Description automatically generated">
            <a:extLst>
              <a:ext uri="{FF2B5EF4-FFF2-40B4-BE49-F238E27FC236}">
                <a16:creationId xmlns:a16="http://schemas.microsoft.com/office/drawing/2014/main" id="{D8755203-FAB9-472C-C9F3-5E2E7243F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19" y="2017059"/>
            <a:ext cx="2337267" cy="3025588"/>
          </a:xfrm>
          <a:prstGeom prst="rect">
            <a:avLst/>
          </a:prstGeom>
        </p:spPr>
      </p:pic>
      <p:pic>
        <p:nvPicPr>
          <p:cNvPr id="11" name="Picture 10" descr="A green book with a cross on it&#10;&#10;Description automatically generated">
            <a:extLst>
              <a:ext uri="{FF2B5EF4-FFF2-40B4-BE49-F238E27FC236}">
                <a16:creationId xmlns:a16="http://schemas.microsoft.com/office/drawing/2014/main" id="{F647EF72-3802-1583-E588-48BF10826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7187" y="2017059"/>
            <a:ext cx="2337267" cy="3025588"/>
          </a:xfrm>
          <a:prstGeom prst="rect">
            <a:avLst/>
          </a:prstGeom>
        </p:spPr>
      </p:pic>
      <p:pic>
        <p:nvPicPr>
          <p:cNvPr id="13" name="Picture 12" descr="A black and white outline of a person with their arms up&#10;&#10;Description automatically generated">
            <a:extLst>
              <a:ext uri="{FF2B5EF4-FFF2-40B4-BE49-F238E27FC236}">
                <a16:creationId xmlns:a16="http://schemas.microsoft.com/office/drawing/2014/main" id="{A6197C39-1BA3-AF79-8B6C-916654613C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9920" y="2017059"/>
            <a:ext cx="2337267" cy="3025588"/>
          </a:xfrm>
          <a:prstGeom prst="rect">
            <a:avLst/>
          </a:prstGeom>
        </p:spPr>
      </p:pic>
      <p:pic>
        <p:nvPicPr>
          <p:cNvPr id="15" name="Picture 14" descr="A red cross on a white background&#10;&#10;Description automatically generated">
            <a:extLst>
              <a:ext uri="{FF2B5EF4-FFF2-40B4-BE49-F238E27FC236}">
                <a16:creationId xmlns:a16="http://schemas.microsoft.com/office/drawing/2014/main" id="{4E10069B-D804-B093-3763-249CA31D4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2653" y="2017059"/>
            <a:ext cx="2337267" cy="302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56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">
            <a:extLst>
              <a:ext uri="{FF2B5EF4-FFF2-40B4-BE49-F238E27FC236}">
                <a16:creationId xmlns:a16="http://schemas.microsoft.com/office/drawing/2014/main" id="{EA7E8DA3-BA62-1417-E9B8-11737D04A0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25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148" y="863056"/>
            <a:ext cx="9345704" cy="3863586"/>
          </a:xfrm>
        </p:spPr>
        <p:txBody>
          <a:bodyPr>
            <a:normAutofit fontScale="90000"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The Gospel is salvation by grace </a:t>
            </a:r>
            <a:b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</a:br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through faith in Jesus Christ </a:t>
            </a:r>
            <a:b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</a:br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as presented </a:t>
            </a:r>
            <a:b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</a:br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throughout </a:t>
            </a:r>
            <a:b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</a:br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the Bible.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F91AA4-8B18-0F49-998E-70E6E5185A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74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9291958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Weekly Gospel Presentation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517060" y="1655155"/>
            <a:ext cx="9582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Why is the Gospel woven into every lesson?</a:t>
            </a:r>
          </a:p>
          <a:p>
            <a:pPr marL="1200150" lvl="1" indent="-742950">
              <a:buFont typeface="+mj-lt"/>
              <a:buAutoNum type="arabicPeriod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Saved and unsaved students</a:t>
            </a:r>
          </a:p>
          <a:p>
            <a:pPr marL="1200150" lvl="1" indent="-742950">
              <a:buFont typeface="+mj-lt"/>
              <a:buAutoNum type="arabicPeriod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Frequent reminders of the Gospel</a:t>
            </a:r>
          </a:p>
          <a:p>
            <a:pPr marL="1200150" lvl="1" indent="-742950">
              <a:buFont typeface="+mj-lt"/>
              <a:buAutoNum type="arabicPeriod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Modeling for our students</a:t>
            </a:r>
          </a:p>
        </p:txBody>
      </p:sp>
      <p:pic>
        <p:nvPicPr>
          <p:cNvPr id="4" name="Picture 3" descr="A group of people clapping hands in a field&#10;&#10;Description automatically generated">
            <a:extLst>
              <a:ext uri="{FF2B5EF4-FFF2-40B4-BE49-F238E27FC236}">
                <a16:creationId xmlns:a16="http://schemas.microsoft.com/office/drawing/2014/main" id="{35278169-FFCA-FE31-6218-4A33A45906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176" b="30634"/>
          <a:stretch/>
        </p:blipFill>
        <p:spPr>
          <a:xfrm>
            <a:off x="1896241" y="4115879"/>
            <a:ext cx="6132248" cy="250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21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916726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The Tool: The Wordless Book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517060" y="1655155"/>
            <a:ext cx="88622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Why use one consistent tool?</a:t>
            </a:r>
          </a:p>
          <a:p>
            <a:pPr marL="1200150" lvl="1" indent="-742950">
              <a:buFont typeface="+mj-lt"/>
              <a:buAutoNum type="arabicPeriod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To help volunteers:</a:t>
            </a:r>
          </a:p>
          <a:p>
            <a:pPr marL="1657350" lvl="2" indent="-7429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Grow in familiarity and confidence</a:t>
            </a:r>
          </a:p>
          <a:p>
            <a:pPr marL="1657350" lvl="2" indent="-7429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Remain concrete in teaching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venir Next" panose="020B0503020202020204" pitchFamily="34" charset="0"/>
            </a:endParaRPr>
          </a:p>
          <a:p>
            <a:pPr lvl="1"/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2. To help kids:</a:t>
            </a:r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Avoid confusion</a:t>
            </a:r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Avenir Next" panose="020B0503020202020204" pitchFamily="34" charset="0"/>
              </a:rPr>
              <a:t>Learn to share the Gospel</a:t>
            </a:r>
          </a:p>
        </p:txBody>
      </p:sp>
      <p:pic>
        <p:nvPicPr>
          <p:cNvPr id="4" name="Picture 3" descr="A group of colored rectangles&#10;&#10;Description automatically generated">
            <a:extLst>
              <a:ext uri="{FF2B5EF4-FFF2-40B4-BE49-F238E27FC236}">
                <a16:creationId xmlns:a16="http://schemas.microsoft.com/office/drawing/2014/main" id="{B8B883FA-62A4-83D2-D6A6-2DEDE6042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3014" y="1593476"/>
            <a:ext cx="4039334" cy="339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19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552DA4-3EAE-2D2C-A144-904DB1A065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64" t="24134" r="63769" b="30980"/>
          <a:stretch/>
        </p:blipFill>
        <p:spPr>
          <a:xfrm>
            <a:off x="1284194" y="22560"/>
            <a:ext cx="6091518" cy="683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62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The Wordless Book is a </a:t>
            </a:r>
            <a:r>
              <a:rPr lang="en-US" sz="10700" dirty="0">
                <a:solidFill>
                  <a:schemeClr val="accent2"/>
                </a:solidFill>
                <a:latin typeface="Avenir Next" panose="020B0503020202020204" pitchFamily="34" charset="0"/>
              </a:rPr>
              <a:t>FRAMEWORK</a:t>
            </a:r>
            <a:endParaRPr lang="en-US" sz="5400" dirty="0">
              <a:solidFill>
                <a:schemeClr val="accent2"/>
              </a:solidFill>
              <a:latin typeface="Avenir Next" panose="020B0503020202020204" pitchFamily="34" charset="0"/>
            </a:endParaRPr>
          </a:p>
        </p:txBody>
      </p:sp>
      <p:pic>
        <p:nvPicPr>
          <p:cNvPr id="4" name="Picture 3" descr="A group of colored rectangles&#10;&#10;Description automatically generated">
            <a:extLst>
              <a:ext uri="{FF2B5EF4-FFF2-40B4-BE49-F238E27FC236}">
                <a16:creationId xmlns:a16="http://schemas.microsoft.com/office/drawing/2014/main" id="{B8B883FA-62A4-83D2-D6A6-2DEDE6042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254" y="2809488"/>
            <a:ext cx="4816333" cy="404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51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 Media 5" title="Experience DLG #3  The Wordless Book 1">
            <a:hlinkClick r:id="" action="ppaction://media"/>
            <a:extLst>
              <a:ext uri="{FF2B5EF4-FFF2-40B4-BE49-F238E27FC236}">
                <a16:creationId xmlns:a16="http://schemas.microsoft.com/office/drawing/2014/main" id="{7F17DC01-B828-C016-9C51-65387CC5EEC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24079" y="470647"/>
            <a:ext cx="9543841" cy="539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9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24DCF0-F450-75AF-FE05-94521F4307F6}"/>
              </a:ext>
            </a:extLst>
          </p:cNvPr>
          <p:cNvSpPr/>
          <p:nvPr/>
        </p:nvSpPr>
        <p:spPr>
          <a:xfrm>
            <a:off x="-13854" y="5513294"/>
            <a:ext cx="8606117" cy="134470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b="1" dirty="0">
                <a:latin typeface="Avenir Next"/>
              </a:rPr>
              <a:t>   2 years through Preschool</a:t>
            </a:r>
          </a:p>
          <a:p>
            <a:r>
              <a:rPr lang="en-US" dirty="0">
                <a:latin typeface="Avenir Next"/>
              </a:rPr>
              <a:t>   Key word, verse, introduce the invitation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068B64-FA8B-FE1F-5E9F-3F077D4FE9CC}"/>
              </a:ext>
            </a:extLst>
          </p:cNvPr>
          <p:cNvSpPr/>
          <p:nvPr/>
        </p:nvSpPr>
        <p:spPr>
          <a:xfrm>
            <a:off x="-13854" y="4168588"/>
            <a:ext cx="6831759" cy="134470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b="1">
                <a:latin typeface="Avenir Next"/>
              </a:rPr>
              <a:t>   Kindergarten – 2</a:t>
            </a:r>
            <a:r>
              <a:rPr lang="en-US" b="1" baseline="30000" dirty="0">
                <a:latin typeface="Avenir Next"/>
              </a:rPr>
              <a:t>nd</a:t>
            </a:r>
            <a:r>
              <a:rPr lang="en-US" b="1" dirty="0">
                <a:latin typeface="Avenir Next"/>
              </a:rPr>
              <a:t> Grade</a:t>
            </a:r>
          </a:p>
          <a:p>
            <a:r>
              <a:rPr lang="en-US" dirty="0">
                <a:latin typeface="Avenir Next"/>
              </a:rPr>
              <a:t>   Key word, verse, clear invitation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077261-F308-40D4-72AC-A63161EFBC9A}"/>
              </a:ext>
            </a:extLst>
          </p:cNvPr>
          <p:cNvSpPr/>
          <p:nvPr/>
        </p:nvSpPr>
        <p:spPr>
          <a:xfrm>
            <a:off x="-13854" y="2823882"/>
            <a:ext cx="5426540" cy="134470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b="1" dirty="0">
                <a:latin typeface="Avenir Next"/>
              </a:rPr>
              <a:t>   3</a:t>
            </a:r>
            <a:r>
              <a:rPr lang="en-US" b="1" baseline="30000" dirty="0">
                <a:latin typeface="Avenir Next"/>
              </a:rPr>
              <a:t>rd</a:t>
            </a:r>
            <a:r>
              <a:rPr lang="en-US" b="1" dirty="0">
                <a:latin typeface="Avenir Next"/>
              </a:rPr>
              <a:t>-5</a:t>
            </a:r>
            <a:r>
              <a:rPr lang="en-US" b="1" baseline="30000" dirty="0">
                <a:latin typeface="Avenir Next"/>
              </a:rPr>
              <a:t>th</a:t>
            </a:r>
            <a:r>
              <a:rPr lang="en-US" b="1" dirty="0">
                <a:latin typeface="Avenir Next"/>
              </a:rPr>
              <a:t> Grade</a:t>
            </a:r>
          </a:p>
          <a:p>
            <a:r>
              <a:rPr lang="en-US" dirty="0">
                <a:latin typeface="Avenir Next"/>
              </a:rPr>
              <a:t>   Key word, verse, clear invitation, help students   </a:t>
            </a:r>
          </a:p>
          <a:p>
            <a:r>
              <a:rPr lang="en-US" dirty="0">
                <a:latin typeface="Avenir Next"/>
              </a:rPr>
              <a:t>   grow in ability to share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E20F2FC-9597-0D81-7111-48136D880537}"/>
              </a:ext>
            </a:extLst>
          </p:cNvPr>
          <p:cNvSpPr/>
          <p:nvPr/>
        </p:nvSpPr>
        <p:spPr>
          <a:xfrm>
            <a:off x="4507" y="1479176"/>
            <a:ext cx="4524761" cy="13355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b="1" dirty="0">
                <a:latin typeface="Avenir Next"/>
              </a:rPr>
              <a:t>   6</a:t>
            </a:r>
            <a:r>
              <a:rPr lang="en-US" b="1" baseline="30000" dirty="0">
                <a:latin typeface="Avenir Next"/>
              </a:rPr>
              <a:t>th</a:t>
            </a:r>
            <a:r>
              <a:rPr lang="en-US" b="1" dirty="0">
                <a:latin typeface="Avenir Next"/>
              </a:rPr>
              <a:t> Grade</a:t>
            </a:r>
          </a:p>
          <a:p>
            <a:r>
              <a:rPr lang="en-US" dirty="0">
                <a:latin typeface="Avenir Next"/>
              </a:rPr>
              <a:t>   Key word, verse, clear invitation, help         students grow in ability to share,              </a:t>
            </a:r>
          </a:p>
          <a:p>
            <a:r>
              <a:rPr lang="en-US" dirty="0">
                <a:latin typeface="Avenir Next"/>
              </a:rPr>
              <a:t>   saved students learn to share testimony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EC8F0C-B4C1-A151-BAA3-539407117D87}"/>
              </a:ext>
            </a:extLst>
          </p:cNvPr>
          <p:cNvSpPr txBox="1">
            <a:spLocks/>
          </p:cNvSpPr>
          <p:nvPr/>
        </p:nvSpPr>
        <p:spPr>
          <a:xfrm>
            <a:off x="517060" y="498763"/>
            <a:ext cx="9167267" cy="115639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Building Blocks</a:t>
            </a:r>
          </a:p>
        </p:txBody>
      </p:sp>
    </p:spTree>
    <p:extLst>
      <p:ext uri="{BB962C8B-B14F-4D97-AF65-F5344CB8AC3E}">
        <p14:creationId xmlns:p14="http://schemas.microsoft.com/office/powerpoint/2010/main" val="2754639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60" y="498763"/>
            <a:ext cx="8606117" cy="1156392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/>
                </a:solidFill>
                <a:latin typeface="Avenir Next" panose="020B0503020202020204" pitchFamily="34" charset="0"/>
              </a:rPr>
              <a:t>The Wordless Book Colors</a:t>
            </a:r>
          </a:p>
        </p:txBody>
      </p:sp>
      <p:pic>
        <p:nvPicPr>
          <p:cNvPr id="4" name="Picture 3" descr="A group of colored rectangles&#10;&#10;Description automatically generated">
            <a:extLst>
              <a:ext uri="{FF2B5EF4-FFF2-40B4-BE49-F238E27FC236}">
                <a16:creationId xmlns:a16="http://schemas.microsoft.com/office/drawing/2014/main" id="{B8B883FA-62A4-83D2-D6A6-2DEDE6042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007" y="1715258"/>
            <a:ext cx="5784521" cy="486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08430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AF148A6338E745A019066EF8516AB5" ma:contentTypeVersion="14" ma:contentTypeDescription="Create a new document." ma:contentTypeScope="" ma:versionID="5b9561e2831ec5ef15f468dce01e867c">
  <xsd:schema xmlns:xsd="http://www.w3.org/2001/XMLSchema" xmlns:xs="http://www.w3.org/2001/XMLSchema" xmlns:p="http://schemas.microsoft.com/office/2006/metadata/properties" xmlns:ns2="0262e1f1-3b32-49da-a517-b4fb05fce4aa" xmlns:ns3="adefabda-bd6b-4128-a26e-f93d6295a92b" targetNamespace="http://schemas.microsoft.com/office/2006/metadata/properties" ma:root="true" ma:fieldsID="1884603cd6c6993352baa7ccb9495906" ns2:_="" ns3:_="">
    <xsd:import namespace="0262e1f1-3b32-49da-a517-b4fb05fce4aa"/>
    <xsd:import namespace="adefabda-bd6b-4128-a26e-f93d6295a9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e1f1-3b32-49da-a517-b4fb05fce4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fabda-bd6b-4128-a26e-f93d6295a92b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0262e1f1-3b32-49da-a517-b4fb05fce4aa" xsi:nil="true"/>
    <SharedWithUsers xmlns="adefabda-bd6b-4128-a26e-f93d6295a92b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853B74A-F806-42E8-B833-218DA78A33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F1F5B3-04C4-48EE-A588-828F4863AC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62e1f1-3b32-49da-a517-b4fb05fce4aa"/>
    <ds:schemaRef ds:uri="adefabda-bd6b-4128-a26e-f93d6295a9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1DC68ED-D170-4257-9288-7CAD6F1B033E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0262e1f1-3b32-49da-a517-b4fb05fce4aa"/>
    <ds:schemaRef ds:uri="http://purl.org/dc/terms/"/>
    <ds:schemaRef ds:uri="adefabda-bd6b-4128-a26e-f93d6295a92b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432</Words>
  <Application>Microsoft Office PowerPoint</Application>
  <PresentationFormat>Widescreen</PresentationFormat>
  <Paragraphs>69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Avenir Next</vt:lpstr>
      <vt:lpstr>Calibri</vt:lpstr>
      <vt:lpstr>Trebuchet MS</vt:lpstr>
      <vt:lpstr>Wingdings 3</vt:lpstr>
      <vt:lpstr>Facet</vt:lpstr>
      <vt:lpstr>  </vt:lpstr>
      <vt:lpstr>The Gospel is salvation by grace  through faith in Jesus Christ  as presented  throughout  the Bible.</vt:lpstr>
      <vt:lpstr>Weekly Gospel Presentation</vt:lpstr>
      <vt:lpstr>The Tool: The Wordless Book</vt:lpstr>
      <vt:lpstr>PowerPoint Presentation</vt:lpstr>
      <vt:lpstr>The Wordless Book is a FRAMEWORK</vt:lpstr>
      <vt:lpstr>PowerPoint Presentation</vt:lpstr>
      <vt:lpstr>PowerPoint Presentation</vt:lpstr>
      <vt:lpstr>The Wordless Book Colors</vt:lpstr>
      <vt:lpstr>Gold – God’s Love – John 14:2</vt:lpstr>
      <vt:lpstr>Dark – Sin – Romans 3:23</vt:lpstr>
      <vt:lpstr>Red – Jesus’ Blood – Hebrews 9:22b</vt:lpstr>
      <vt:lpstr>White – Clean – Acts 16:31</vt:lpstr>
      <vt:lpstr>Green – Grow – 2 Peter 3:18a</vt:lpstr>
      <vt:lpstr>The Invitation</vt:lpstr>
      <vt:lpstr>Contextualizing</vt:lpstr>
      <vt:lpstr>Practice!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</dc:title>
  <dc:creator>Kris Smoll</dc:creator>
  <cp:lastModifiedBy>Belle Smoll</cp:lastModifiedBy>
  <cp:revision>38</cp:revision>
  <dcterms:created xsi:type="dcterms:W3CDTF">2019-07-14T21:22:47Z</dcterms:created>
  <dcterms:modified xsi:type="dcterms:W3CDTF">2023-12-04T15:28:31Z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0x010100B9AF148A6338E745A019066EF8516AB5</vt:lpwstr>
  </property>
  <property fmtid="{D5CDD505-2E9C-101B-9397-08002B2CF9AE}" pid="3" name="xd_ProgID">
    <vt:lpwstr/>
  </property>
  <property fmtid="{D5CDD505-2E9C-101B-9397-08002B2CF9AE}" pid="4" name="MediaServiceImageTags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