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5"/>
  </p:notesMasterIdLst>
  <p:sldIdLst>
    <p:sldId id="256" r:id="rId5"/>
    <p:sldId id="257" r:id="rId6"/>
    <p:sldId id="286" r:id="rId7"/>
    <p:sldId id="315" r:id="rId8"/>
    <p:sldId id="282" r:id="rId9"/>
    <p:sldId id="317" r:id="rId10"/>
    <p:sldId id="283" r:id="rId11"/>
    <p:sldId id="284" r:id="rId12"/>
    <p:sldId id="285" r:id="rId13"/>
    <p:sldId id="271" r:id="rId14"/>
    <p:sldId id="279" r:id="rId15"/>
    <p:sldId id="281" r:id="rId16"/>
    <p:sldId id="278" r:id="rId17"/>
    <p:sldId id="273" r:id="rId18"/>
    <p:sldId id="272" r:id="rId19"/>
    <p:sldId id="339" r:id="rId20"/>
    <p:sldId id="316" r:id="rId21"/>
    <p:sldId id="274" r:id="rId22"/>
    <p:sldId id="287" r:id="rId23"/>
    <p:sldId id="288" r:id="rId24"/>
    <p:sldId id="269" r:id="rId25"/>
    <p:sldId id="270" r:id="rId26"/>
    <p:sldId id="258" r:id="rId27"/>
    <p:sldId id="289" r:id="rId28"/>
    <p:sldId id="259" r:id="rId29"/>
    <p:sldId id="260" r:id="rId30"/>
    <p:sldId id="290" r:id="rId31"/>
    <p:sldId id="261" r:id="rId32"/>
    <p:sldId id="263" r:id="rId33"/>
    <p:sldId id="264" r:id="rId34"/>
    <p:sldId id="265" r:id="rId35"/>
    <p:sldId id="266" r:id="rId36"/>
    <p:sldId id="267" r:id="rId37"/>
    <p:sldId id="268" r:id="rId38"/>
    <p:sldId id="329" r:id="rId39"/>
    <p:sldId id="291" r:id="rId40"/>
    <p:sldId id="292" r:id="rId41"/>
    <p:sldId id="293" r:id="rId42"/>
    <p:sldId id="294" r:id="rId43"/>
    <p:sldId id="295" r:id="rId44"/>
    <p:sldId id="296" r:id="rId45"/>
    <p:sldId id="297" r:id="rId46"/>
    <p:sldId id="277" r:id="rId47"/>
    <p:sldId id="276" r:id="rId48"/>
    <p:sldId id="301" r:id="rId49"/>
    <p:sldId id="302" r:id="rId50"/>
    <p:sldId id="280" r:id="rId51"/>
    <p:sldId id="303" r:id="rId52"/>
    <p:sldId id="304" r:id="rId53"/>
    <p:sldId id="305" r:id="rId54"/>
    <p:sldId id="306" r:id="rId55"/>
    <p:sldId id="307" r:id="rId56"/>
    <p:sldId id="318" r:id="rId57"/>
    <p:sldId id="321" r:id="rId58"/>
    <p:sldId id="322" r:id="rId59"/>
    <p:sldId id="319" r:id="rId60"/>
    <p:sldId id="323" r:id="rId61"/>
    <p:sldId id="325" r:id="rId62"/>
    <p:sldId id="324" r:id="rId63"/>
    <p:sldId id="340" r:id="rId64"/>
    <p:sldId id="320" r:id="rId65"/>
    <p:sldId id="326" r:id="rId66"/>
    <p:sldId id="335" r:id="rId67"/>
    <p:sldId id="336" r:id="rId68"/>
    <p:sldId id="337" r:id="rId69"/>
    <p:sldId id="338" r:id="rId70"/>
    <p:sldId id="308" r:id="rId71"/>
    <p:sldId id="332" r:id="rId72"/>
    <p:sldId id="327" r:id="rId73"/>
    <p:sldId id="328" r:id="rId74"/>
    <p:sldId id="333" r:id="rId75"/>
    <p:sldId id="334" r:id="rId76"/>
    <p:sldId id="310" r:id="rId77"/>
    <p:sldId id="311" r:id="rId78"/>
    <p:sldId id="312" r:id="rId79"/>
    <p:sldId id="313" r:id="rId80"/>
    <p:sldId id="275" r:id="rId81"/>
    <p:sldId id="314" r:id="rId82"/>
    <p:sldId id="330" r:id="rId83"/>
    <p:sldId id="33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A217A4-5E6B-7C48-A97A-2FBE57F39296}" v="5" dt="2024-02-01T19:07:22.589"/>
    <p1510:client id="{9DB08068-4A1C-4E98-B726-C94E8736D805}" v="1564" dt="2024-02-01T17:58:45.520"/>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95000"/>
  </p:normalViewPr>
  <p:slideViewPr>
    <p:cSldViewPr snapToGrid="0" snapToObjects="1">
      <p:cViewPr varScale="1">
        <p:scale>
          <a:sx n="98" d="100"/>
          <a:sy n="98" d="100"/>
        </p:scale>
        <p:origin x="208"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6/11/relationships/changesInfo" Target="changesInfos/changesInfo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ie Gonnering" userId="e319662f-3cde-4bca-8ab7-7ce79fbe4e56" providerId="ADAL" clId="{98A217A4-5E6B-7C48-A97A-2FBE57F39296}"/>
    <pc:docChg chg="custSel modSld">
      <pc:chgData name="Kerrie Gonnering" userId="e319662f-3cde-4bca-8ab7-7ce79fbe4e56" providerId="ADAL" clId="{98A217A4-5E6B-7C48-A97A-2FBE57F39296}" dt="2024-02-01T19:25:15.088" v="64" actId="1076"/>
      <pc:docMkLst>
        <pc:docMk/>
      </pc:docMkLst>
      <pc:sldChg chg="modSp mod">
        <pc:chgData name="Kerrie Gonnering" userId="e319662f-3cde-4bca-8ab7-7ce79fbe4e56" providerId="ADAL" clId="{98A217A4-5E6B-7C48-A97A-2FBE57F39296}" dt="2024-02-01T19:01:33.095" v="1" actId="1076"/>
        <pc:sldMkLst>
          <pc:docMk/>
          <pc:sldMk cId="2326493749" sldId="256"/>
        </pc:sldMkLst>
        <pc:spChg chg="mod">
          <ac:chgData name="Kerrie Gonnering" userId="e319662f-3cde-4bca-8ab7-7ce79fbe4e56" providerId="ADAL" clId="{98A217A4-5E6B-7C48-A97A-2FBE57F39296}" dt="2024-02-01T19:01:33.095" v="1" actId="1076"/>
          <ac:spMkLst>
            <pc:docMk/>
            <pc:sldMk cId="2326493749" sldId="256"/>
            <ac:spMk id="2" creationId="{DDA250E4-95B7-3244-9BCA-2233BE7E9242}"/>
          </ac:spMkLst>
        </pc:spChg>
      </pc:sldChg>
      <pc:sldChg chg="modSp mod">
        <pc:chgData name="Kerrie Gonnering" userId="e319662f-3cde-4bca-8ab7-7ce79fbe4e56" providerId="ADAL" clId="{98A217A4-5E6B-7C48-A97A-2FBE57F39296}" dt="2024-02-01T19:07:20.317" v="7" actId="27636"/>
        <pc:sldMkLst>
          <pc:docMk/>
          <pc:sldMk cId="3041483748" sldId="258"/>
        </pc:sldMkLst>
        <pc:spChg chg="mod">
          <ac:chgData name="Kerrie Gonnering" userId="e319662f-3cde-4bca-8ab7-7ce79fbe4e56" providerId="ADAL" clId="{98A217A4-5E6B-7C48-A97A-2FBE57F39296}" dt="2024-02-01T19:07:20.317" v="7" actId="27636"/>
          <ac:spMkLst>
            <pc:docMk/>
            <pc:sldMk cId="3041483748" sldId="258"/>
            <ac:spMk id="2" creationId="{C7FB8641-337B-C64B-8565-3330C47C94AE}"/>
          </ac:spMkLst>
        </pc:spChg>
      </pc:sldChg>
      <pc:sldChg chg="modSp mod">
        <pc:chgData name="Kerrie Gonnering" userId="e319662f-3cde-4bca-8ab7-7ce79fbe4e56" providerId="ADAL" clId="{98A217A4-5E6B-7C48-A97A-2FBE57F39296}" dt="2024-02-01T19:25:15.088" v="64" actId="1076"/>
        <pc:sldMkLst>
          <pc:docMk/>
          <pc:sldMk cId="1442614278" sldId="275"/>
        </pc:sldMkLst>
        <pc:spChg chg="mod">
          <ac:chgData name="Kerrie Gonnering" userId="e319662f-3cde-4bca-8ab7-7ce79fbe4e56" providerId="ADAL" clId="{98A217A4-5E6B-7C48-A97A-2FBE57F39296}" dt="2024-02-01T19:25:04.987" v="63" actId="14100"/>
          <ac:spMkLst>
            <pc:docMk/>
            <pc:sldMk cId="1442614278" sldId="275"/>
            <ac:spMk id="2" creationId="{30A851B1-2BD7-C944-B0AE-B9D07BB3BBCF}"/>
          </ac:spMkLst>
        </pc:spChg>
        <pc:spChg chg="mod">
          <ac:chgData name="Kerrie Gonnering" userId="e319662f-3cde-4bca-8ab7-7ce79fbe4e56" providerId="ADAL" clId="{98A217A4-5E6B-7C48-A97A-2FBE57F39296}" dt="2024-02-01T19:25:15.088" v="64" actId="1076"/>
          <ac:spMkLst>
            <pc:docMk/>
            <pc:sldMk cId="1442614278" sldId="275"/>
            <ac:spMk id="5" creationId="{72489968-9D10-3740-9D04-05407E4C1411}"/>
          </ac:spMkLst>
        </pc:spChg>
      </pc:sldChg>
      <pc:sldChg chg="modSp mod">
        <pc:chgData name="Kerrie Gonnering" userId="e319662f-3cde-4bca-8ab7-7ce79fbe4e56" providerId="ADAL" clId="{98A217A4-5E6B-7C48-A97A-2FBE57F39296}" dt="2024-02-01T19:19:11.432" v="14" actId="14100"/>
        <pc:sldMkLst>
          <pc:docMk/>
          <pc:sldMk cId="3056335123" sldId="277"/>
        </pc:sldMkLst>
        <pc:spChg chg="mod">
          <ac:chgData name="Kerrie Gonnering" userId="e319662f-3cde-4bca-8ab7-7ce79fbe4e56" providerId="ADAL" clId="{98A217A4-5E6B-7C48-A97A-2FBE57F39296}" dt="2024-02-01T19:19:11.432" v="14" actId="14100"/>
          <ac:spMkLst>
            <pc:docMk/>
            <pc:sldMk cId="3056335123" sldId="277"/>
            <ac:spMk id="2" creationId="{D7624284-5293-0847-BB20-339400BFF900}"/>
          </ac:spMkLst>
        </pc:spChg>
      </pc:sldChg>
      <pc:sldChg chg="modSp mod">
        <pc:chgData name="Kerrie Gonnering" userId="e319662f-3cde-4bca-8ab7-7ce79fbe4e56" providerId="ADAL" clId="{98A217A4-5E6B-7C48-A97A-2FBE57F39296}" dt="2024-02-01T19:03:19.953" v="3" actId="1036"/>
        <pc:sldMkLst>
          <pc:docMk/>
          <pc:sldMk cId="758799642" sldId="282"/>
        </pc:sldMkLst>
        <pc:spChg chg="mod">
          <ac:chgData name="Kerrie Gonnering" userId="e319662f-3cde-4bca-8ab7-7ce79fbe4e56" providerId="ADAL" clId="{98A217A4-5E6B-7C48-A97A-2FBE57F39296}" dt="2024-02-01T19:03:19.953" v="3" actId="1036"/>
          <ac:spMkLst>
            <pc:docMk/>
            <pc:sldMk cId="758799642" sldId="282"/>
            <ac:spMk id="2" creationId="{59C8A95E-6684-7746-ABDD-13594031CB84}"/>
          </ac:spMkLst>
        </pc:spChg>
      </pc:sldChg>
      <pc:sldChg chg="modSp">
        <pc:chgData name="Kerrie Gonnering" userId="e319662f-3cde-4bca-8ab7-7ce79fbe4e56" providerId="ADAL" clId="{98A217A4-5E6B-7C48-A97A-2FBE57F39296}" dt="2024-02-01T19:07:22.589" v="13" actId="20577"/>
        <pc:sldMkLst>
          <pc:docMk/>
          <pc:sldMk cId="3540068004" sldId="284"/>
        </pc:sldMkLst>
        <pc:spChg chg="mod">
          <ac:chgData name="Kerrie Gonnering" userId="e319662f-3cde-4bca-8ab7-7ce79fbe4e56" providerId="ADAL" clId="{98A217A4-5E6B-7C48-A97A-2FBE57F39296}" dt="2024-02-01T19:07:22.589" v="13" actId="20577"/>
          <ac:spMkLst>
            <pc:docMk/>
            <pc:sldMk cId="3540068004" sldId="284"/>
            <ac:spMk id="3" creationId="{58CAF91E-3662-C14D-A720-EA55044B5353}"/>
          </ac:spMkLst>
        </pc:spChg>
      </pc:sldChg>
      <pc:sldChg chg="modSp mod">
        <pc:chgData name="Kerrie Gonnering" userId="e319662f-3cde-4bca-8ab7-7ce79fbe4e56" providerId="ADAL" clId="{98A217A4-5E6B-7C48-A97A-2FBE57F39296}" dt="2024-02-01T19:07:20.441" v="9" actId="27636"/>
        <pc:sldMkLst>
          <pc:docMk/>
          <pc:sldMk cId="2786703086" sldId="286"/>
        </pc:sldMkLst>
        <pc:spChg chg="mod">
          <ac:chgData name="Kerrie Gonnering" userId="e319662f-3cde-4bca-8ab7-7ce79fbe4e56" providerId="ADAL" clId="{98A217A4-5E6B-7C48-A97A-2FBE57F39296}" dt="2024-02-01T19:07:20.441" v="9" actId="27636"/>
          <ac:spMkLst>
            <pc:docMk/>
            <pc:sldMk cId="2786703086" sldId="286"/>
            <ac:spMk id="2" creationId="{3C623BF8-39AA-A440-B17B-B1E28692EB03}"/>
          </ac:spMkLst>
        </pc:spChg>
      </pc:sldChg>
      <pc:sldChg chg="modSp mod">
        <pc:chgData name="Kerrie Gonnering" userId="e319662f-3cde-4bca-8ab7-7ce79fbe4e56" providerId="ADAL" clId="{98A217A4-5E6B-7C48-A97A-2FBE57F39296}" dt="2024-02-01T19:21:57.341" v="16" actId="27636"/>
        <pc:sldMkLst>
          <pc:docMk/>
          <pc:sldMk cId="437333711" sldId="308"/>
        </pc:sldMkLst>
        <pc:spChg chg="mod">
          <ac:chgData name="Kerrie Gonnering" userId="e319662f-3cde-4bca-8ab7-7ce79fbe4e56" providerId="ADAL" clId="{98A217A4-5E6B-7C48-A97A-2FBE57F39296}" dt="2024-02-01T19:21:57.341" v="16" actId="27636"/>
          <ac:spMkLst>
            <pc:docMk/>
            <pc:sldMk cId="437333711" sldId="308"/>
            <ac:spMk id="2" creationId="{CE0B35CA-F1B4-0B4E-910F-A523EC1DA517}"/>
          </ac:spMkLst>
        </pc:spChg>
      </pc:sldChg>
      <pc:sldChg chg="modSp mod">
        <pc:chgData name="Kerrie Gonnering" userId="e319662f-3cde-4bca-8ab7-7ce79fbe4e56" providerId="ADAL" clId="{98A217A4-5E6B-7C48-A97A-2FBE57F39296}" dt="2024-02-01T19:06:30.504" v="5" actId="1036"/>
        <pc:sldMkLst>
          <pc:docMk/>
          <pc:sldMk cId="4016776535" sldId="317"/>
        </pc:sldMkLst>
        <pc:spChg chg="mod">
          <ac:chgData name="Kerrie Gonnering" userId="e319662f-3cde-4bca-8ab7-7ce79fbe4e56" providerId="ADAL" clId="{98A217A4-5E6B-7C48-A97A-2FBE57F39296}" dt="2024-02-01T19:06:30.504" v="5" actId="1036"/>
          <ac:spMkLst>
            <pc:docMk/>
            <pc:sldMk cId="4016776535" sldId="317"/>
            <ac:spMk id="2" creationId="{59C8A95E-6684-7746-ABDD-13594031CB84}"/>
          </ac:spMkLst>
        </pc:spChg>
      </pc:sldChg>
      <pc:sldChg chg="modSp mod">
        <pc:chgData name="Kerrie Gonnering" userId="e319662f-3cde-4bca-8ab7-7ce79fbe4e56" providerId="ADAL" clId="{98A217A4-5E6B-7C48-A97A-2FBE57F39296}" dt="2024-02-01T19:22:50.452" v="17" actId="20577"/>
        <pc:sldMkLst>
          <pc:docMk/>
          <pc:sldMk cId="3874391195" sldId="327"/>
        </pc:sldMkLst>
        <pc:spChg chg="mod">
          <ac:chgData name="Kerrie Gonnering" userId="e319662f-3cde-4bca-8ab7-7ce79fbe4e56" providerId="ADAL" clId="{98A217A4-5E6B-7C48-A97A-2FBE57F39296}" dt="2024-02-01T19:22:50.452" v="17" actId="20577"/>
          <ac:spMkLst>
            <pc:docMk/>
            <pc:sldMk cId="3874391195" sldId="327"/>
            <ac:spMk id="3" creationId="{47AA1031-0D41-C041-A789-CB56EA2E258E}"/>
          </ac:spMkLst>
        </pc:spChg>
      </pc:sldChg>
      <pc:sldChg chg="modSp mod">
        <pc:chgData name="Kerrie Gonnering" userId="e319662f-3cde-4bca-8ab7-7ce79fbe4e56" providerId="ADAL" clId="{98A217A4-5E6B-7C48-A97A-2FBE57F39296}" dt="2024-02-01T19:24:25.486" v="62" actId="20577"/>
        <pc:sldMkLst>
          <pc:docMk/>
          <pc:sldMk cId="2441382314" sldId="328"/>
        </pc:sldMkLst>
        <pc:spChg chg="mod">
          <ac:chgData name="Kerrie Gonnering" userId="e319662f-3cde-4bca-8ab7-7ce79fbe4e56" providerId="ADAL" clId="{98A217A4-5E6B-7C48-A97A-2FBE57F39296}" dt="2024-02-01T19:24:25.486" v="62" actId="20577"/>
          <ac:spMkLst>
            <pc:docMk/>
            <pc:sldMk cId="2441382314" sldId="328"/>
            <ac:spMk id="3" creationId="{47AA1031-0D41-C041-A789-CB56EA2E258E}"/>
          </ac:spMkLst>
        </pc:spChg>
      </pc:sldChg>
    </pc:docChg>
  </pc:docChgLst>
  <pc:docChgLst>
    <pc:chgData name="Belle Smoll" userId="ecb0f078-6e79-4fd7-b254-2051c6e9de63" providerId="ADAL" clId="{9DB08068-4A1C-4E98-B726-C94E8736D805}"/>
    <pc:docChg chg="undo custSel addSld modSld">
      <pc:chgData name="Belle Smoll" userId="ecb0f078-6e79-4fd7-b254-2051c6e9de63" providerId="ADAL" clId="{9DB08068-4A1C-4E98-B726-C94E8736D805}" dt="2024-02-01T17:58:58.569" v="3099" actId="208"/>
      <pc:docMkLst>
        <pc:docMk/>
      </pc:docMkLst>
      <pc:sldChg chg="modSp mod modAnim">
        <pc:chgData name="Belle Smoll" userId="ecb0f078-6e79-4fd7-b254-2051c6e9de63" providerId="ADAL" clId="{9DB08068-4A1C-4E98-B726-C94E8736D805}" dt="2024-02-01T17:23:06.177" v="2072" actId="20577"/>
        <pc:sldMkLst>
          <pc:docMk/>
          <pc:sldMk cId="3041483748" sldId="258"/>
        </pc:sldMkLst>
        <pc:spChg chg="mod">
          <ac:chgData name="Belle Smoll" userId="ecb0f078-6e79-4fd7-b254-2051c6e9de63" providerId="ADAL" clId="{9DB08068-4A1C-4E98-B726-C94E8736D805}" dt="2024-02-01T17:01:34.136" v="1046" actId="1076"/>
          <ac:spMkLst>
            <pc:docMk/>
            <pc:sldMk cId="3041483748" sldId="258"/>
            <ac:spMk id="2" creationId="{C7FB8641-337B-C64B-8565-3330C47C94AE}"/>
          </ac:spMkLst>
        </pc:spChg>
        <pc:spChg chg="mod">
          <ac:chgData name="Belle Smoll" userId="ecb0f078-6e79-4fd7-b254-2051c6e9de63" providerId="ADAL" clId="{9DB08068-4A1C-4E98-B726-C94E8736D805}" dt="2024-02-01T17:23:06.177" v="2072" actId="20577"/>
          <ac:spMkLst>
            <pc:docMk/>
            <pc:sldMk cId="3041483748" sldId="258"/>
            <ac:spMk id="10" creationId="{8F6979A3-8979-4EF2-9FF3-32C59DDFF7FD}"/>
          </ac:spMkLst>
        </pc:spChg>
        <pc:cxnChg chg="mod ord">
          <ac:chgData name="Belle Smoll" userId="ecb0f078-6e79-4fd7-b254-2051c6e9de63" providerId="ADAL" clId="{9DB08068-4A1C-4E98-B726-C94E8736D805}" dt="2024-02-01T17:01:47.483" v="1071" actId="1036"/>
          <ac:cxnSpMkLst>
            <pc:docMk/>
            <pc:sldMk cId="3041483748" sldId="258"/>
            <ac:cxnSpMk id="49" creationId="{A7F400EE-A8A5-48AF-B4D6-291B52C6F0B0}"/>
          </ac:cxnSpMkLst>
        </pc:cxnChg>
      </pc:sldChg>
      <pc:sldChg chg="addSp delSp modSp mod delAnim modAnim">
        <pc:chgData name="Belle Smoll" userId="ecb0f078-6e79-4fd7-b254-2051c6e9de63" providerId="ADAL" clId="{9DB08068-4A1C-4E98-B726-C94E8736D805}" dt="2024-02-01T17:18:23.309" v="1853" actId="20577"/>
        <pc:sldMkLst>
          <pc:docMk/>
          <pc:sldMk cId="831495858" sldId="259"/>
        </pc:sldMkLst>
        <pc:spChg chg="add mod">
          <ac:chgData name="Belle Smoll" userId="ecb0f078-6e79-4fd7-b254-2051c6e9de63" providerId="ADAL" clId="{9DB08068-4A1C-4E98-B726-C94E8736D805}" dt="2024-02-01T17:18:23.309" v="1853" actId="20577"/>
          <ac:spMkLst>
            <pc:docMk/>
            <pc:sldMk cId="831495858" sldId="259"/>
            <ac:spMk id="4" creationId="{52F7B31A-2B96-9BD4-BD5D-B495C29DCD4D}"/>
          </ac:spMkLst>
        </pc:spChg>
        <pc:spChg chg="add del mod">
          <ac:chgData name="Belle Smoll" userId="ecb0f078-6e79-4fd7-b254-2051c6e9de63" providerId="ADAL" clId="{9DB08068-4A1C-4E98-B726-C94E8736D805}" dt="2024-02-01T17:11:54.747" v="1719" actId="478"/>
          <ac:spMkLst>
            <pc:docMk/>
            <pc:sldMk cId="831495858" sldId="259"/>
            <ac:spMk id="6" creationId="{EF1CFD11-B244-C7FB-B20B-A7FDA39D8BB5}"/>
          </ac:spMkLst>
        </pc:spChg>
        <pc:spChg chg="del mod">
          <ac:chgData name="Belle Smoll" userId="ecb0f078-6e79-4fd7-b254-2051c6e9de63" providerId="ADAL" clId="{9DB08068-4A1C-4E98-B726-C94E8736D805}" dt="2024-02-01T17:11:50.131" v="1718" actId="478"/>
          <ac:spMkLst>
            <pc:docMk/>
            <pc:sldMk cId="831495858" sldId="259"/>
            <ac:spMk id="10" creationId="{8C7EBA1D-0285-4A7D-B2EF-B523654B9B86}"/>
          </ac:spMkLst>
        </pc:spChg>
      </pc:sldChg>
      <pc:sldChg chg="modSp mod modAnim">
        <pc:chgData name="Belle Smoll" userId="ecb0f078-6e79-4fd7-b254-2051c6e9de63" providerId="ADAL" clId="{9DB08068-4A1C-4E98-B726-C94E8736D805}" dt="2024-02-01T17:26:15.689" v="2211" actId="20577"/>
        <pc:sldMkLst>
          <pc:docMk/>
          <pc:sldMk cId="993489000" sldId="261"/>
        </pc:sldMkLst>
        <pc:spChg chg="mod">
          <ac:chgData name="Belle Smoll" userId="ecb0f078-6e79-4fd7-b254-2051c6e9de63" providerId="ADAL" clId="{9DB08068-4A1C-4E98-B726-C94E8736D805}" dt="2024-02-01T17:26:15.689" v="2211" actId="20577"/>
          <ac:spMkLst>
            <pc:docMk/>
            <pc:sldMk cId="993489000" sldId="261"/>
            <ac:spMk id="3" creationId="{6634C6A9-F060-5047-8C92-5C674EE6BE90}"/>
          </ac:spMkLst>
        </pc:spChg>
      </pc:sldChg>
      <pc:sldChg chg="modSp mod modAnim">
        <pc:chgData name="Belle Smoll" userId="ecb0f078-6e79-4fd7-b254-2051c6e9de63" providerId="ADAL" clId="{9DB08068-4A1C-4E98-B726-C94E8736D805}" dt="2024-02-01T17:24:14.915" v="2089" actId="27636"/>
        <pc:sldMkLst>
          <pc:docMk/>
          <pc:sldMk cId="1696528592" sldId="263"/>
        </pc:sldMkLst>
        <pc:spChg chg="mod">
          <ac:chgData name="Belle Smoll" userId="ecb0f078-6e79-4fd7-b254-2051c6e9de63" providerId="ADAL" clId="{9DB08068-4A1C-4E98-B726-C94E8736D805}" dt="2024-02-01T17:24:14.915" v="2089" actId="27636"/>
          <ac:spMkLst>
            <pc:docMk/>
            <pc:sldMk cId="1696528592" sldId="263"/>
            <ac:spMk id="3" creationId="{6634C6A9-F060-5047-8C92-5C674EE6BE90}"/>
          </ac:spMkLst>
        </pc:spChg>
      </pc:sldChg>
      <pc:sldChg chg="modSp mod modAnim">
        <pc:chgData name="Belle Smoll" userId="ecb0f078-6e79-4fd7-b254-2051c6e9de63" providerId="ADAL" clId="{9DB08068-4A1C-4E98-B726-C94E8736D805}" dt="2024-02-01T17:26:24.134" v="2213" actId="27636"/>
        <pc:sldMkLst>
          <pc:docMk/>
          <pc:sldMk cId="720191701" sldId="264"/>
        </pc:sldMkLst>
        <pc:spChg chg="mod">
          <ac:chgData name="Belle Smoll" userId="ecb0f078-6e79-4fd7-b254-2051c6e9de63" providerId="ADAL" clId="{9DB08068-4A1C-4E98-B726-C94E8736D805}" dt="2024-02-01T17:26:24.134" v="2213" actId="27636"/>
          <ac:spMkLst>
            <pc:docMk/>
            <pc:sldMk cId="720191701" sldId="264"/>
            <ac:spMk id="3" creationId="{6634C6A9-F060-5047-8C92-5C674EE6BE90}"/>
          </ac:spMkLst>
        </pc:spChg>
      </pc:sldChg>
      <pc:sldChg chg="modSp modAnim">
        <pc:chgData name="Belle Smoll" userId="ecb0f078-6e79-4fd7-b254-2051c6e9de63" providerId="ADAL" clId="{9DB08068-4A1C-4E98-B726-C94E8736D805}" dt="2024-02-01T17:29:18.256" v="2214" actId="20578"/>
        <pc:sldMkLst>
          <pc:docMk/>
          <pc:sldMk cId="3855036198" sldId="265"/>
        </pc:sldMkLst>
        <pc:spChg chg="mod">
          <ac:chgData name="Belle Smoll" userId="ecb0f078-6e79-4fd7-b254-2051c6e9de63" providerId="ADAL" clId="{9DB08068-4A1C-4E98-B726-C94E8736D805}" dt="2024-02-01T17:29:18.256" v="2214" actId="20578"/>
          <ac:spMkLst>
            <pc:docMk/>
            <pc:sldMk cId="3855036198" sldId="265"/>
            <ac:spMk id="6" creationId="{358E9100-7F28-CD4D-8EF5-8AD916299A1B}"/>
          </ac:spMkLst>
        </pc:spChg>
      </pc:sldChg>
      <pc:sldChg chg="modSp modAnim">
        <pc:chgData name="Belle Smoll" userId="ecb0f078-6e79-4fd7-b254-2051c6e9de63" providerId="ADAL" clId="{9DB08068-4A1C-4E98-B726-C94E8736D805}" dt="2024-02-01T17:29:57.619" v="2239" actId="20577"/>
        <pc:sldMkLst>
          <pc:docMk/>
          <pc:sldMk cId="895481270" sldId="266"/>
        </pc:sldMkLst>
        <pc:spChg chg="mod">
          <ac:chgData name="Belle Smoll" userId="ecb0f078-6e79-4fd7-b254-2051c6e9de63" providerId="ADAL" clId="{9DB08068-4A1C-4E98-B726-C94E8736D805}" dt="2024-02-01T17:29:57.619" v="2239" actId="20577"/>
          <ac:spMkLst>
            <pc:docMk/>
            <pc:sldMk cId="895481270" sldId="266"/>
            <ac:spMk id="6" creationId="{AEE2B8DA-D51D-3441-9C94-A198759FC6BA}"/>
          </ac:spMkLst>
        </pc:spChg>
      </pc:sldChg>
      <pc:sldChg chg="modSp mod modAnim">
        <pc:chgData name="Belle Smoll" userId="ecb0f078-6e79-4fd7-b254-2051c6e9de63" providerId="ADAL" clId="{9DB08068-4A1C-4E98-B726-C94E8736D805}" dt="2024-02-01T16:34:37.359" v="253" actId="20577"/>
        <pc:sldMkLst>
          <pc:docMk/>
          <pc:sldMk cId="1215203445" sldId="272"/>
        </pc:sldMkLst>
        <pc:spChg chg="mod">
          <ac:chgData name="Belle Smoll" userId="ecb0f078-6e79-4fd7-b254-2051c6e9de63" providerId="ADAL" clId="{9DB08068-4A1C-4E98-B726-C94E8736D805}" dt="2024-02-01T16:34:37.359" v="253" actId="20577"/>
          <ac:spMkLst>
            <pc:docMk/>
            <pc:sldMk cId="1215203445" sldId="272"/>
            <ac:spMk id="3" creationId="{89BF0D2D-63E0-7E47-901A-CB4F60EB7DD3}"/>
          </ac:spMkLst>
        </pc:spChg>
      </pc:sldChg>
      <pc:sldChg chg="addSp delSp modSp mod">
        <pc:chgData name="Belle Smoll" userId="ecb0f078-6e79-4fd7-b254-2051c6e9de63" providerId="ADAL" clId="{9DB08068-4A1C-4E98-B726-C94E8736D805}" dt="2024-02-01T17:58:58.569" v="3099" actId="208"/>
        <pc:sldMkLst>
          <pc:docMk/>
          <pc:sldMk cId="1442614278" sldId="275"/>
        </pc:sldMkLst>
        <pc:spChg chg="mod">
          <ac:chgData name="Belle Smoll" userId="ecb0f078-6e79-4fd7-b254-2051c6e9de63" providerId="ADAL" clId="{9DB08068-4A1C-4E98-B726-C94E8736D805}" dt="2024-02-01T17:40:40.553" v="2853" actId="20577"/>
          <ac:spMkLst>
            <pc:docMk/>
            <pc:sldMk cId="1442614278" sldId="275"/>
            <ac:spMk id="5" creationId="{72489968-9D10-3740-9D04-05407E4C1411}"/>
          </ac:spMkLst>
        </pc:spChg>
        <pc:picChg chg="del">
          <ac:chgData name="Belle Smoll" userId="ecb0f078-6e79-4fd7-b254-2051c6e9de63" providerId="ADAL" clId="{9DB08068-4A1C-4E98-B726-C94E8736D805}" dt="2024-02-01T17:58:42.728" v="3093" actId="478"/>
          <ac:picMkLst>
            <pc:docMk/>
            <pc:sldMk cId="1442614278" sldId="275"/>
            <ac:picMk id="4" creationId="{9C62CE22-C48D-294F-9E18-E9573D1EF6CA}"/>
          </ac:picMkLst>
        </pc:picChg>
        <pc:picChg chg="add mod">
          <ac:chgData name="Belle Smoll" userId="ecb0f078-6e79-4fd7-b254-2051c6e9de63" providerId="ADAL" clId="{9DB08068-4A1C-4E98-B726-C94E8736D805}" dt="2024-02-01T17:58:58.569" v="3099" actId="208"/>
          <ac:picMkLst>
            <pc:docMk/>
            <pc:sldMk cId="1442614278" sldId="275"/>
            <ac:picMk id="6" creationId="{3679EFBB-4C64-A9F1-ED46-5D2E2C239357}"/>
          </ac:picMkLst>
        </pc:picChg>
      </pc:sldChg>
      <pc:sldChg chg="modSp mod">
        <pc:chgData name="Belle Smoll" userId="ecb0f078-6e79-4fd7-b254-2051c6e9de63" providerId="ADAL" clId="{9DB08068-4A1C-4E98-B726-C94E8736D805}" dt="2024-02-01T17:32:21.959" v="2281" actId="20577"/>
        <pc:sldMkLst>
          <pc:docMk/>
          <pc:sldMk cId="113165664" sldId="304"/>
        </pc:sldMkLst>
        <pc:spChg chg="mod">
          <ac:chgData name="Belle Smoll" userId="ecb0f078-6e79-4fd7-b254-2051c6e9de63" providerId="ADAL" clId="{9DB08068-4A1C-4E98-B726-C94E8736D805}" dt="2024-02-01T17:32:21.959" v="2281" actId="20577"/>
          <ac:spMkLst>
            <pc:docMk/>
            <pc:sldMk cId="113165664" sldId="304"/>
            <ac:spMk id="3" creationId="{618783FE-A265-1347-ADD2-6EAF43DDDA70}"/>
          </ac:spMkLst>
        </pc:spChg>
      </pc:sldChg>
      <pc:sldChg chg="modSp mod">
        <pc:chgData name="Belle Smoll" userId="ecb0f078-6e79-4fd7-b254-2051c6e9de63" providerId="ADAL" clId="{9DB08068-4A1C-4E98-B726-C94E8736D805}" dt="2024-02-01T17:34:13.271" v="2422" actId="20577"/>
        <pc:sldMkLst>
          <pc:docMk/>
          <pc:sldMk cId="437333711" sldId="308"/>
        </pc:sldMkLst>
        <pc:spChg chg="mod">
          <ac:chgData name="Belle Smoll" userId="ecb0f078-6e79-4fd7-b254-2051c6e9de63" providerId="ADAL" clId="{9DB08068-4A1C-4E98-B726-C94E8736D805}" dt="2024-02-01T17:34:13.271" v="2422" actId="20577"/>
          <ac:spMkLst>
            <pc:docMk/>
            <pc:sldMk cId="437333711" sldId="308"/>
            <ac:spMk id="3" creationId="{06833FF0-1257-7448-A62A-CA24C9CF5AA9}"/>
          </ac:spMkLst>
        </pc:spChg>
      </pc:sldChg>
      <pc:sldChg chg="modSp mod">
        <pc:chgData name="Belle Smoll" userId="ecb0f078-6e79-4fd7-b254-2051c6e9de63" providerId="ADAL" clId="{9DB08068-4A1C-4E98-B726-C94E8736D805}" dt="2024-02-01T17:44:02.489" v="3001" actId="27636"/>
        <pc:sldMkLst>
          <pc:docMk/>
          <pc:sldMk cId="3651861" sldId="314"/>
        </pc:sldMkLst>
        <pc:spChg chg="mod">
          <ac:chgData name="Belle Smoll" userId="ecb0f078-6e79-4fd7-b254-2051c6e9de63" providerId="ADAL" clId="{9DB08068-4A1C-4E98-B726-C94E8736D805}" dt="2024-02-01T17:44:02.489" v="3001" actId="27636"/>
          <ac:spMkLst>
            <pc:docMk/>
            <pc:sldMk cId="3651861" sldId="314"/>
            <ac:spMk id="3" creationId="{8FB9A9F5-76DB-C94F-8820-037C10C668AF}"/>
          </ac:spMkLst>
        </pc:spChg>
      </pc:sldChg>
      <pc:sldChg chg="addSp delSp modSp mod">
        <pc:chgData name="Belle Smoll" userId="ecb0f078-6e79-4fd7-b254-2051c6e9de63" providerId="ADAL" clId="{9DB08068-4A1C-4E98-B726-C94E8736D805}" dt="2024-02-01T17:53:41.697" v="3055" actId="1076"/>
        <pc:sldMkLst>
          <pc:docMk/>
          <pc:sldMk cId="3550161915" sldId="319"/>
        </pc:sldMkLst>
        <pc:picChg chg="add mod modCrop">
          <ac:chgData name="Belle Smoll" userId="ecb0f078-6e79-4fd7-b254-2051c6e9de63" providerId="ADAL" clId="{9DB08068-4A1C-4E98-B726-C94E8736D805}" dt="2024-02-01T17:53:41.697" v="3055" actId="1076"/>
          <ac:picMkLst>
            <pc:docMk/>
            <pc:sldMk cId="3550161915" sldId="319"/>
            <ac:picMk id="3" creationId="{4BCFCD70-A2D0-81F9-DD47-F77747C065B8}"/>
          </ac:picMkLst>
        </pc:picChg>
        <pc:picChg chg="del">
          <ac:chgData name="Belle Smoll" userId="ecb0f078-6e79-4fd7-b254-2051c6e9de63" providerId="ADAL" clId="{9DB08068-4A1C-4E98-B726-C94E8736D805}" dt="2024-02-01T17:52:34.406" v="3031" actId="478"/>
          <ac:picMkLst>
            <pc:docMk/>
            <pc:sldMk cId="3550161915" sldId="319"/>
            <ac:picMk id="9" creationId="{C6FECA37-3C4B-0747-9613-248023EC33A5}"/>
          </ac:picMkLst>
        </pc:picChg>
      </pc:sldChg>
      <pc:sldChg chg="addSp delSp modSp mod">
        <pc:chgData name="Belle Smoll" userId="ecb0f078-6e79-4fd7-b254-2051c6e9de63" providerId="ADAL" clId="{9DB08068-4A1C-4E98-B726-C94E8736D805}" dt="2024-02-01T17:52:16.366" v="3026" actId="1076"/>
        <pc:sldMkLst>
          <pc:docMk/>
          <pc:sldMk cId="4040640449" sldId="321"/>
        </pc:sldMkLst>
        <pc:spChg chg="add del mod">
          <ac:chgData name="Belle Smoll" userId="ecb0f078-6e79-4fd7-b254-2051c6e9de63" providerId="ADAL" clId="{9DB08068-4A1C-4E98-B726-C94E8736D805}" dt="2024-02-01T17:50:59.989" v="3003"/>
          <ac:spMkLst>
            <pc:docMk/>
            <pc:sldMk cId="4040640449" sldId="321"/>
            <ac:spMk id="3" creationId="{22A8526F-A634-2337-EA83-D73B26D2ABAE}"/>
          </ac:spMkLst>
        </pc:spChg>
        <pc:picChg chg="add mod modCrop">
          <ac:chgData name="Belle Smoll" userId="ecb0f078-6e79-4fd7-b254-2051c6e9de63" providerId="ADAL" clId="{9DB08068-4A1C-4E98-B726-C94E8736D805}" dt="2024-02-01T17:52:16.366" v="3026" actId="1076"/>
          <ac:picMkLst>
            <pc:docMk/>
            <pc:sldMk cId="4040640449" sldId="321"/>
            <ac:picMk id="5" creationId="{D16ACD85-66F8-2A8C-67E4-76D291240EC4}"/>
          </ac:picMkLst>
        </pc:picChg>
        <pc:picChg chg="del">
          <ac:chgData name="Belle Smoll" userId="ecb0f078-6e79-4fd7-b254-2051c6e9de63" providerId="ADAL" clId="{9DB08068-4A1C-4E98-B726-C94E8736D805}" dt="2024-02-01T17:50:52.724" v="3002" actId="478"/>
          <ac:picMkLst>
            <pc:docMk/>
            <pc:sldMk cId="4040640449" sldId="321"/>
            <ac:picMk id="10" creationId="{A94C6A37-2B9B-5C41-A990-4F1E859735D1}"/>
          </ac:picMkLst>
        </pc:picChg>
      </pc:sldChg>
      <pc:sldChg chg="addSp delSp modSp mod">
        <pc:chgData name="Belle Smoll" userId="ecb0f078-6e79-4fd7-b254-2051c6e9de63" providerId="ADAL" clId="{9DB08068-4A1C-4E98-B726-C94E8736D805}" dt="2024-02-01T17:54:42.208" v="3076" actId="1076"/>
        <pc:sldMkLst>
          <pc:docMk/>
          <pc:sldMk cId="2542983371" sldId="322"/>
        </pc:sldMkLst>
        <pc:picChg chg="add mod modCrop">
          <ac:chgData name="Belle Smoll" userId="ecb0f078-6e79-4fd7-b254-2051c6e9de63" providerId="ADAL" clId="{9DB08068-4A1C-4E98-B726-C94E8736D805}" dt="2024-02-01T17:54:42.208" v="3076" actId="1076"/>
          <ac:picMkLst>
            <pc:docMk/>
            <pc:sldMk cId="2542983371" sldId="322"/>
            <ac:picMk id="3" creationId="{AF154645-2929-E8CE-C8A7-74D64DA1F9E2}"/>
          </ac:picMkLst>
        </pc:picChg>
        <pc:picChg chg="del">
          <ac:chgData name="Belle Smoll" userId="ecb0f078-6e79-4fd7-b254-2051c6e9de63" providerId="ADAL" clId="{9DB08068-4A1C-4E98-B726-C94E8736D805}" dt="2024-02-01T17:52:20.200" v="3027" actId="478"/>
          <ac:picMkLst>
            <pc:docMk/>
            <pc:sldMk cId="2542983371" sldId="322"/>
            <ac:picMk id="12" creationId="{A0A5FE37-C97A-7E48-9D97-C1E6105D9ED4}"/>
          </ac:picMkLst>
        </pc:picChg>
      </pc:sldChg>
      <pc:sldChg chg="addSp delSp modSp mod">
        <pc:chgData name="Belle Smoll" userId="ecb0f078-6e79-4fd7-b254-2051c6e9de63" providerId="ADAL" clId="{9DB08068-4A1C-4E98-B726-C94E8736D805}" dt="2024-02-01T17:53:14.773" v="3050" actId="1076"/>
        <pc:sldMkLst>
          <pc:docMk/>
          <pc:sldMk cId="957479605" sldId="323"/>
        </pc:sldMkLst>
        <pc:spChg chg="add del mod">
          <ac:chgData name="Belle Smoll" userId="ecb0f078-6e79-4fd7-b254-2051c6e9de63" providerId="ADAL" clId="{9DB08068-4A1C-4E98-B726-C94E8736D805}" dt="2024-02-01T17:52:48.506" v="3041"/>
          <ac:spMkLst>
            <pc:docMk/>
            <pc:sldMk cId="957479605" sldId="323"/>
            <ac:spMk id="3" creationId="{28F868A0-EE35-E784-074A-2FB3ECBB4D06}"/>
          </ac:spMkLst>
        </pc:spChg>
        <pc:picChg chg="add mod">
          <ac:chgData name="Belle Smoll" userId="ecb0f078-6e79-4fd7-b254-2051c6e9de63" providerId="ADAL" clId="{9DB08068-4A1C-4E98-B726-C94E8736D805}" dt="2024-02-01T17:52:46.221" v="3040"/>
          <ac:picMkLst>
            <pc:docMk/>
            <pc:sldMk cId="957479605" sldId="323"/>
            <ac:picMk id="5" creationId="{A5A1FBB1-97AE-625F-B047-4879F803E076}"/>
          </ac:picMkLst>
        </pc:picChg>
        <pc:picChg chg="del">
          <ac:chgData name="Belle Smoll" userId="ecb0f078-6e79-4fd7-b254-2051c6e9de63" providerId="ADAL" clId="{9DB08068-4A1C-4E98-B726-C94E8736D805}" dt="2024-02-01T17:52:40.947" v="3035" actId="478"/>
          <ac:picMkLst>
            <pc:docMk/>
            <pc:sldMk cId="957479605" sldId="323"/>
            <ac:picMk id="6" creationId="{AC2BF7FC-3478-114D-8FAC-C38CA4B6E40F}"/>
          </ac:picMkLst>
        </pc:picChg>
        <pc:picChg chg="add mod modCrop">
          <ac:chgData name="Belle Smoll" userId="ecb0f078-6e79-4fd7-b254-2051c6e9de63" providerId="ADAL" clId="{9DB08068-4A1C-4E98-B726-C94E8736D805}" dt="2024-02-01T17:53:14.773" v="3050" actId="1076"/>
          <ac:picMkLst>
            <pc:docMk/>
            <pc:sldMk cId="957479605" sldId="323"/>
            <ac:picMk id="8" creationId="{0BE7C1D2-B11E-5396-FAB3-EF650CF0E9EC}"/>
          </ac:picMkLst>
        </pc:picChg>
      </pc:sldChg>
      <pc:sldChg chg="addSp delSp modSp mod">
        <pc:chgData name="Belle Smoll" userId="ecb0f078-6e79-4fd7-b254-2051c6e9de63" providerId="ADAL" clId="{9DB08068-4A1C-4E98-B726-C94E8736D805}" dt="2024-02-01T17:55:31.685" v="3087" actId="1076"/>
        <pc:sldMkLst>
          <pc:docMk/>
          <pc:sldMk cId="940593298" sldId="324"/>
        </pc:sldMkLst>
        <pc:picChg chg="add mod modCrop">
          <ac:chgData name="Belle Smoll" userId="ecb0f078-6e79-4fd7-b254-2051c6e9de63" providerId="ADAL" clId="{9DB08068-4A1C-4E98-B726-C94E8736D805}" dt="2024-02-01T17:55:31.685" v="3087" actId="1076"/>
          <ac:picMkLst>
            <pc:docMk/>
            <pc:sldMk cId="940593298" sldId="324"/>
            <ac:picMk id="3" creationId="{AD9B6D1C-961E-6BE8-CB11-C3A596FBB178}"/>
          </ac:picMkLst>
        </pc:picChg>
        <pc:picChg chg="del">
          <ac:chgData name="Belle Smoll" userId="ecb0f078-6e79-4fd7-b254-2051c6e9de63" providerId="ADAL" clId="{9DB08068-4A1C-4E98-B726-C94E8736D805}" dt="2024-02-01T17:53:57.130" v="3060" actId="478"/>
          <ac:picMkLst>
            <pc:docMk/>
            <pc:sldMk cId="940593298" sldId="324"/>
            <ac:picMk id="15" creationId="{9E6EED31-EDEE-5C4A-B854-53E458AEAF8A}"/>
          </ac:picMkLst>
        </pc:picChg>
      </pc:sldChg>
      <pc:sldChg chg="addSp delSp modSp mod">
        <pc:chgData name="Belle Smoll" userId="ecb0f078-6e79-4fd7-b254-2051c6e9de63" providerId="ADAL" clId="{9DB08068-4A1C-4E98-B726-C94E8736D805}" dt="2024-02-01T17:55:11.338" v="3082" actId="1076"/>
        <pc:sldMkLst>
          <pc:docMk/>
          <pc:sldMk cId="2862798773" sldId="325"/>
        </pc:sldMkLst>
        <pc:spChg chg="add del mod">
          <ac:chgData name="Belle Smoll" userId="ecb0f078-6e79-4fd7-b254-2051c6e9de63" providerId="ADAL" clId="{9DB08068-4A1C-4E98-B726-C94E8736D805}" dt="2024-02-01T17:53:51.254" v="3057"/>
          <ac:spMkLst>
            <pc:docMk/>
            <pc:sldMk cId="2862798773" sldId="325"/>
            <ac:spMk id="3" creationId="{AB9F0562-54F5-4417-48C3-B829237F3D10}"/>
          </ac:spMkLst>
        </pc:spChg>
        <pc:picChg chg="del">
          <ac:chgData name="Belle Smoll" userId="ecb0f078-6e79-4fd7-b254-2051c6e9de63" providerId="ADAL" clId="{9DB08068-4A1C-4E98-B726-C94E8736D805}" dt="2024-02-01T17:53:48.814" v="3056" actId="478"/>
          <ac:picMkLst>
            <pc:docMk/>
            <pc:sldMk cId="2862798773" sldId="325"/>
            <ac:picMk id="5" creationId="{F87A27DF-C694-2545-B693-24064ED6FC39}"/>
          </ac:picMkLst>
        </pc:picChg>
        <pc:picChg chg="add mod modCrop">
          <ac:chgData name="Belle Smoll" userId="ecb0f078-6e79-4fd7-b254-2051c6e9de63" providerId="ADAL" clId="{9DB08068-4A1C-4E98-B726-C94E8736D805}" dt="2024-02-01T17:55:11.338" v="3082" actId="1076"/>
          <ac:picMkLst>
            <pc:docMk/>
            <pc:sldMk cId="2862798773" sldId="325"/>
            <ac:picMk id="6" creationId="{79E3575F-2136-E36E-B50F-BF678D7F102F}"/>
          </ac:picMkLst>
        </pc:picChg>
      </pc:sldChg>
      <pc:sldChg chg="modSp mod">
        <pc:chgData name="Belle Smoll" userId="ecb0f078-6e79-4fd7-b254-2051c6e9de63" providerId="ADAL" clId="{9DB08068-4A1C-4E98-B726-C94E8736D805}" dt="2024-02-01T17:35:34.391" v="2501" actId="20577"/>
        <pc:sldMkLst>
          <pc:docMk/>
          <pc:sldMk cId="3874391195" sldId="327"/>
        </pc:sldMkLst>
        <pc:spChg chg="mod">
          <ac:chgData name="Belle Smoll" userId="ecb0f078-6e79-4fd7-b254-2051c6e9de63" providerId="ADAL" clId="{9DB08068-4A1C-4E98-B726-C94E8736D805}" dt="2024-02-01T17:35:34.391" v="2501" actId="20577"/>
          <ac:spMkLst>
            <pc:docMk/>
            <pc:sldMk cId="3874391195" sldId="327"/>
            <ac:spMk id="3" creationId="{47AA1031-0D41-C041-A789-CB56EA2E258E}"/>
          </ac:spMkLst>
        </pc:spChg>
      </pc:sldChg>
      <pc:sldChg chg="modSp mod">
        <pc:chgData name="Belle Smoll" userId="ecb0f078-6e79-4fd7-b254-2051c6e9de63" providerId="ADAL" clId="{9DB08068-4A1C-4E98-B726-C94E8736D805}" dt="2024-02-01T17:36:34.839" v="2590" actId="20577"/>
        <pc:sldMkLst>
          <pc:docMk/>
          <pc:sldMk cId="2441382314" sldId="328"/>
        </pc:sldMkLst>
        <pc:spChg chg="mod">
          <ac:chgData name="Belle Smoll" userId="ecb0f078-6e79-4fd7-b254-2051c6e9de63" providerId="ADAL" clId="{9DB08068-4A1C-4E98-B726-C94E8736D805}" dt="2024-02-01T17:36:34.839" v="2590" actId="20577"/>
          <ac:spMkLst>
            <pc:docMk/>
            <pc:sldMk cId="2441382314" sldId="328"/>
            <ac:spMk id="3" creationId="{47AA1031-0D41-C041-A789-CB56EA2E258E}"/>
          </ac:spMkLst>
        </pc:spChg>
      </pc:sldChg>
      <pc:sldChg chg="modSp modAnim">
        <pc:chgData name="Belle Smoll" userId="ecb0f078-6e79-4fd7-b254-2051c6e9de63" providerId="ADAL" clId="{9DB08068-4A1C-4E98-B726-C94E8736D805}" dt="2024-02-01T17:42:33.575" v="2914" actId="404"/>
        <pc:sldMkLst>
          <pc:docMk/>
          <pc:sldMk cId="118078394" sldId="330"/>
        </pc:sldMkLst>
        <pc:spChg chg="mod">
          <ac:chgData name="Belle Smoll" userId="ecb0f078-6e79-4fd7-b254-2051c6e9de63" providerId="ADAL" clId="{9DB08068-4A1C-4E98-B726-C94E8736D805}" dt="2024-02-01T17:42:33.575" v="2914" actId="404"/>
          <ac:spMkLst>
            <pc:docMk/>
            <pc:sldMk cId="118078394" sldId="330"/>
            <ac:spMk id="3" creationId="{8FB9A9F5-76DB-C94F-8820-037C10C668AF}"/>
          </ac:spMkLst>
        </pc:spChg>
      </pc:sldChg>
      <pc:sldChg chg="modSp mod">
        <pc:chgData name="Belle Smoll" userId="ecb0f078-6e79-4fd7-b254-2051c6e9de63" providerId="ADAL" clId="{9DB08068-4A1C-4E98-B726-C94E8736D805}" dt="2024-02-01T17:40:01.987" v="2852" actId="20577"/>
        <pc:sldMkLst>
          <pc:docMk/>
          <pc:sldMk cId="774294295" sldId="334"/>
        </pc:sldMkLst>
        <pc:spChg chg="mod">
          <ac:chgData name="Belle Smoll" userId="ecb0f078-6e79-4fd7-b254-2051c6e9de63" providerId="ADAL" clId="{9DB08068-4A1C-4E98-B726-C94E8736D805}" dt="2024-02-01T17:40:01.987" v="2852" actId="20577"/>
          <ac:spMkLst>
            <pc:docMk/>
            <pc:sldMk cId="774294295" sldId="334"/>
            <ac:spMk id="5" creationId="{DA7A6E75-9B51-4EFA-B5F2-5E9CD9276F4F}"/>
          </ac:spMkLst>
        </pc:spChg>
      </pc:sldChg>
      <pc:sldChg chg="addSp delSp modSp add mod setBg modAnim">
        <pc:chgData name="Belle Smoll" userId="ecb0f078-6e79-4fd7-b254-2051c6e9de63" providerId="ADAL" clId="{9DB08068-4A1C-4E98-B726-C94E8736D805}" dt="2024-02-01T16:54:02.741" v="633" actId="404"/>
        <pc:sldMkLst>
          <pc:docMk/>
          <pc:sldMk cId="3460827190" sldId="339"/>
        </pc:sldMkLst>
        <pc:spChg chg="mod">
          <ac:chgData name="Belle Smoll" userId="ecb0f078-6e79-4fd7-b254-2051c6e9de63" providerId="ADAL" clId="{9DB08068-4A1C-4E98-B726-C94E8736D805}" dt="2024-02-01T16:53:30.314" v="628" actId="14100"/>
          <ac:spMkLst>
            <pc:docMk/>
            <pc:sldMk cId="3460827190" sldId="339"/>
            <ac:spMk id="2" creationId="{4F33FEF1-8E4F-CF58-98B0-07A046A9E43D}"/>
          </ac:spMkLst>
        </pc:spChg>
        <pc:spChg chg="mod ord">
          <ac:chgData name="Belle Smoll" userId="ecb0f078-6e79-4fd7-b254-2051c6e9de63" providerId="ADAL" clId="{9DB08068-4A1C-4E98-B726-C94E8736D805}" dt="2024-02-01T16:54:02.741" v="633" actId="404"/>
          <ac:spMkLst>
            <pc:docMk/>
            <pc:sldMk cId="3460827190" sldId="339"/>
            <ac:spMk id="3" creationId="{8283DCEB-AE37-8A50-0D4E-C6F449E9CDC7}"/>
          </ac:spMkLst>
        </pc:spChg>
        <pc:spChg chg="add del">
          <ac:chgData name="Belle Smoll" userId="ecb0f078-6e79-4fd7-b254-2051c6e9de63" providerId="ADAL" clId="{9DB08068-4A1C-4E98-B726-C94E8736D805}" dt="2024-02-01T16:51:14.753" v="621" actId="26606"/>
          <ac:spMkLst>
            <pc:docMk/>
            <pc:sldMk cId="3460827190" sldId="339"/>
            <ac:spMk id="14" creationId="{31CF0F34-DFD5-63DB-66A9-0AE9C08A193B}"/>
          </ac:spMkLst>
        </pc:spChg>
        <pc:spChg chg="add del">
          <ac:chgData name="Belle Smoll" userId="ecb0f078-6e79-4fd7-b254-2051c6e9de63" providerId="ADAL" clId="{9DB08068-4A1C-4E98-B726-C94E8736D805}" dt="2024-02-01T16:51:14.753" v="621" actId="26606"/>
          <ac:spMkLst>
            <pc:docMk/>
            <pc:sldMk cId="3460827190" sldId="339"/>
            <ac:spMk id="20" creationId="{480614CF-AE96-4EA5-148E-B540FF18C66A}"/>
          </ac:spMkLst>
        </pc:spChg>
        <pc:spChg chg="add del">
          <ac:chgData name="Belle Smoll" userId="ecb0f078-6e79-4fd7-b254-2051c6e9de63" providerId="ADAL" clId="{9DB08068-4A1C-4E98-B726-C94E8736D805}" dt="2024-02-01T16:50:47.081" v="616" actId="26606"/>
          <ac:spMkLst>
            <pc:docMk/>
            <pc:sldMk cId="3460827190" sldId="339"/>
            <ac:spMk id="26" creationId="{0D7B6173-1D58-48E2-83CF-37350F315F75}"/>
          </ac:spMkLst>
        </pc:spChg>
        <pc:spChg chg="add del">
          <ac:chgData name="Belle Smoll" userId="ecb0f078-6e79-4fd7-b254-2051c6e9de63" providerId="ADAL" clId="{9DB08068-4A1C-4E98-B726-C94E8736D805}" dt="2024-02-01T16:50:47.081" v="616" actId="26606"/>
          <ac:spMkLst>
            <pc:docMk/>
            <pc:sldMk cId="3460827190" sldId="339"/>
            <ac:spMk id="28" creationId="{02EBFA83-D4DB-4CA0-B229-9E44634D7FE9}"/>
          </ac:spMkLst>
        </pc:spChg>
        <pc:spChg chg="add del">
          <ac:chgData name="Belle Smoll" userId="ecb0f078-6e79-4fd7-b254-2051c6e9de63" providerId="ADAL" clId="{9DB08068-4A1C-4E98-B726-C94E8736D805}" dt="2024-02-01T16:50:47.081" v="616" actId="26606"/>
          <ac:spMkLst>
            <pc:docMk/>
            <pc:sldMk cId="3460827190" sldId="339"/>
            <ac:spMk id="32" creationId="{21BDEC81-16A7-4451-B893-C15000083B77}"/>
          </ac:spMkLst>
        </pc:spChg>
        <pc:spChg chg="add del">
          <ac:chgData name="Belle Smoll" userId="ecb0f078-6e79-4fd7-b254-2051c6e9de63" providerId="ADAL" clId="{9DB08068-4A1C-4E98-B726-C94E8736D805}" dt="2024-02-01T16:50:47.081" v="616" actId="26606"/>
          <ac:spMkLst>
            <pc:docMk/>
            <pc:sldMk cId="3460827190" sldId="339"/>
            <ac:spMk id="34" creationId="{26A515A1-4D80-430E-BE0A-71A290516A82}"/>
          </ac:spMkLst>
        </pc:spChg>
        <pc:spChg chg="add del">
          <ac:chgData name="Belle Smoll" userId="ecb0f078-6e79-4fd7-b254-2051c6e9de63" providerId="ADAL" clId="{9DB08068-4A1C-4E98-B726-C94E8736D805}" dt="2024-02-01T16:51:14.736" v="620" actId="26606"/>
          <ac:spMkLst>
            <pc:docMk/>
            <pc:sldMk cId="3460827190" sldId="339"/>
            <ac:spMk id="39" creationId="{2EB492CD-616E-47F8-933B-5E2D952A0593}"/>
          </ac:spMkLst>
        </pc:spChg>
        <pc:spChg chg="add del">
          <ac:chgData name="Belle Smoll" userId="ecb0f078-6e79-4fd7-b254-2051c6e9de63" providerId="ADAL" clId="{9DB08068-4A1C-4E98-B726-C94E8736D805}" dt="2024-02-01T16:51:14.736" v="620" actId="26606"/>
          <ac:spMkLst>
            <pc:docMk/>
            <pc:sldMk cId="3460827190" sldId="339"/>
            <ac:spMk id="40" creationId="{59383CF9-23B5-4335-9B21-1791C4CF1C75}"/>
          </ac:spMkLst>
        </pc:spChg>
        <pc:spChg chg="add del">
          <ac:chgData name="Belle Smoll" userId="ecb0f078-6e79-4fd7-b254-2051c6e9de63" providerId="ADAL" clId="{9DB08068-4A1C-4E98-B726-C94E8736D805}" dt="2024-02-01T16:51:14.736" v="620" actId="26606"/>
          <ac:spMkLst>
            <pc:docMk/>
            <pc:sldMk cId="3460827190" sldId="339"/>
            <ac:spMk id="41" creationId="{0007FE00-9498-4706-B255-6437B0252C02}"/>
          </ac:spMkLst>
        </pc:spChg>
        <pc:spChg chg="add">
          <ac:chgData name="Belle Smoll" userId="ecb0f078-6e79-4fd7-b254-2051c6e9de63" providerId="ADAL" clId="{9DB08068-4A1C-4E98-B726-C94E8736D805}" dt="2024-02-01T16:51:14.753" v="621" actId="26606"/>
          <ac:spMkLst>
            <pc:docMk/>
            <pc:sldMk cId="3460827190" sldId="339"/>
            <ac:spMk id="43" creationId="{700E0F77-E936-4985-B7B1-B9823486AC33}"/>
          </ac:spMkLst>
        </pc:spChg>
        <pc:spChg chg="add">
          <ac:chgData name="Belle Smoll" userId="ecb0f078-6e79-4fd7-b254-2051c6e9de63" providerId="ADAL" clId="{9DB08068-4A1C-4E98-B726-C94E8736D805}" dt="2024-02-01T16:51:14.753" v="621" actId="26606"/>
          <ac:spMkLst>
            <pc:docMk/>
            <pc:sldMk cId="3460827190" sldId="339"/>
            <ac:spMk id="44" creationId="{95C8260E-968F-44E8-A823-ABB431311926}"/>
          </ac:spMkLst>
        </pc:spChg>
        <pc:spChg chg="add">
          <ac:chgData name="Belle Smoll" userId="ecb0f078-6e79-4fd7-b254-2051c6e9de63" providerId="ADAL" clId="{9DB08068-4A1C-4E98-B726-C94E8736D805}" dt="2024-02-01T16:51:14.753" v="621" actId="26606"/>
          <ac:spMkLst>
            <pc:docMk/>
            <pc:sldMk cId="3460827190" sldId="339"/>
            <ac:spMk id="45" creationId="{2C1BBA94-3F40-40AA-8BB9-E69E25E537C1}"/>
          </ac:spMkLst>
        </pc:spChg>
        <pc:spChg chg="add mod">
          <ac:chgData name="Belle Smoll" userId="ecb0f078-6e79-4fd7-b254-2051c6e9de63" providerId="ADAL" clId="{9DB08068-4A1C-4E98-B726-C94E8736D805}" dt="2024-02-01T16:53:50.005" v="629" actId="1076"/>
          <ac:spMkLst>
            <pc:docMk/>
            <pc:sldMk cId="3460827190" sldId="339"/>
            <ac:spMk id="46" creationId="{FE43805F-24A6-46A4-B19B-54F28347355C}"/>
          </ac:spMkLst>
        </pc:spChg>
        <pc:grpChg chg="add del">
          <ac:chgData name="Belle Smoll" userId="ecb0f078-6e79-4fd7-b254-2051c6e9de63" providerId="ADAL" clId="{9DB08068-4A1C-4E98-B726-C94E8736D805}" dt="2024-02-01T16:51:09.321" v="618" actId="26606"/>
          <ac:grpSpMkLst>
            <pc:docMk/>
            <pc:sldMk cId="3460827190" sldId="339"/>
            <ac:grpSpMk id="36" creationId="{6258F736-B256-8039-9DC6-F4E49A5C5AD5}"/>
          </ac:grpSpMkLst>
        </pc:grpChg>
        <pc:picChg chg="del">
          <ac:chgData name="Belle Smoll" userId="ecb0f078-6e79-4fd7-b254-2051c6e9de63" providerId="ADAL" clId="{9DB08068-4A1C-4E98-B726-C94E8736D805}" dt="2024-02-01T16:46:39.368" v="593" actId="478"/>
          <ac:picMkLst>
            <pc:docMk/>
            <pc:sldMk cId="3460827190" sldId="339"/>
            <ac:picMk id="5" creationId="{C71BBB23-EBD1-7B4A-246B-37220AC752D3}"/>
          </ac:picMkLst>
        </pc:picChg>
        <pc:picChg chg="add del mod">
          <ac:chgData name="Belle Smoll" userId="ecb0f078-6e79-4fd7-b254-2051c6e9de63" providerId="ADAL" clId="{9DB08068-4A1C-4E98-B726-C94E8736D805}" dt="2024-02-01T16:43:07.091" v="592" actId="478"/>
          <ac:picMkLst>
            <pc:docMk/>
            <pc:sldMk cId="3460827190" sldId="339"/>
            <ac:picMk id="6" creationId="{922E2CB4-6353-D69C-E77E-16B9B99116A4}"/>
          </ac:picMkLst>
        </pc:picChg>
        <pc:picChg chg="add del mod modCrop">
          <ac:chgData name="Belle Smoll" userId="ecb0f078-6e79-4fd7-b254-2051c6e9de63" providerId="ADAL" clId="{9DB08068-4A1C-4E98-B726-C94E8736D805}" dt="2024-02-01T16:51:27.983" v="622" actId="27614"/>
          <ac:picMkLst>
            <pc:docMk/>
            <pc:sldMk cId="3460827190" sldId="339"/>
            <ac:picMk id="10" creationId="{A90C441A-CFE8-9147-DA11-CD39CF922C54}"/>
          </ac:picMkLst>
        </pc:picChg>
        <pc:picChg chg="add del">
          <ac:chgData name="Belle Smoll" userId="ecb0f078-6e79-4fd7-b254-2051c6e9de63" providerId="ADAL" clId="{9DB08068-4A1C-4E98-B726-C94E8736D805}" dt="2024-02-01T16:50:24.040" v="613" actId="22"/>
          <ac:picMkLst>
            <pc:docMk/>
            <pc:sldMk cId="3460827190" sldId="339"/>
            <ac:picMk id="12" creationId="{22FFE487-D3FC-5D4D-0363-E334C44F6C01}"/>
          </ac:picMkLst>
        </pc:picChg>
        <pc:picChg chg="add del">
          <ac:chgData name="Belle Smoll" userId="ecb0f078-6e79-4fd7-b254-2051c6e9de63" providerId="ADAL" clId="{9DB08068-4A1C-4E98-B726-C94E8736D805}" dt="2024-02-01T16:51:14.753" v="621" actId="26606"/>
          <ac:picMkLst>
            <pc:docMk/>
            <pc:sldMk cId="3460827190" sldId="339"/>
            <ac:picMk id="21" creationId="{D5BB7341-5E34-F2DD-0466-570663F5A3AC}"/>
          </ac:picMkLst>
        </pc:picChg>
        <pc:picChg chg="add del">
          <ac:chgData name="Belle Smoll" userId="ecb0f078-6e79-4fd7-b254-2051c6e9de63" providerId="ADAL" clId="{9DB08068-4A1C-4E98-B726-C94E8736D805}" dt="2024-02-01T16:50:47.081" v="616" actId="26606"/>
          <ac:picMkLst>
            <pc:docMk/>
            <pc:sldMk cId="3460827190" sldId="339"/>
            <ac:picMk id="30" creationId="{B0DAC8FB-A162-44E3-A606-C855A03A5B09}"/>
          </ac:picMkLst>
        </pc:picChg>
      </pc:sldChg>
      <pc:sldChg chg="addSp delSp modSp new mod">
        <pc:chgData name="Belle Smoll" userId="ecb0f078-6e79-4fd7-b254-2051c6e9de63" providerId="ADAL" clId="{9DB08068-4A1C-4E98-B726-C94E8736D805}" dt="2024-02-01T17:55:50.055" v="3092" actId="1076"/>
        <pc:sldMkLst>
          <pc:docMk/>
          <pc:sldMk cId="206935450" sldId="340"/>
        </pc:sldMkLst>
        <pc:spChg chg="del">
          <ac:chgData name="Belle Smoll" userId="ecb0f078-6e79-4fd7-b254-2051c6e9de63" providerId="ADAL" clId="{9DB08068-4A1C-4E98-B726-C94E8736D805}" dt="2024-02-01T17:54:08.871" v="3066" actId="478"/>
          <ac:spMkLst>
            <pc:docMk/>
            <pc:sldMk cId="206935450" sldId="340"/>
            <ac:spMk id="2" creationId="{B3F0AA7D-1339-CDA8-99B3-FB66C0B3962A}"/>
          </ac:spMkLst>
        </pc:spChg>
        <pc:spChg chg="del">
          <ac:chgData name="Belle Smoll" userId="ecb0f078-6e79-4fd7-b254-2051c6e9de63" providerId="ADAL" clId="{9DB08068-4A1C-4E98-B726-C94E8736D805}" dt="2024-02-01T17:54:07.466" v="3065" actId="478"/>
          <ac:spMkLst>
            <pc:docMk/>
            <pc:sldMk cId="206935450" sldId="340"/>
            <ac:spMk id="3" creationId="{8D68CB27-C9CE-75B7-906C-881CEE9D4C89}"/>
          </ac:spMkLst>
        </pc:spChg>
        <pc:picChg chg="add mod modCrop">
          <ac:chgData name="Belle Smoll" userId="ecb0f078-6e79-4fd7-b254-2051c6e9de63" providerId="ADAL" clId="{9DB08068-4A1C-4E98-B726-C94E8736D805}" dt="2024-02-01T17:55:50.055" v="3092" actId="1076"/>
          <ac:picMkLst>
            <pc:docMk/>
            <pc:sldMk cId="206935450" sldId="340"/>
            <ac:picMk id="5" creationId="{B55741CC-7F37-34D3-ACA4-05F4112DED1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C31DD8-8A32-4894-8190-FFC322B26F3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5559080-CC68-4964-82CB-A2AAFEB6D031}">
      <dgm:prSet/>
      <dgm:spPr/>
      <dgm:t>
        <a:bodyPr/>
        <a:lstStyle/>
        <a:p>
          <a:r>
            <a:rPr lang="en-US" dirty="0"/>
            <a:t>Walk through steps for implementation</a:t>
          </a:r>
        </a:p>
      </dgm:t>
    </dgm:pt>
    <dgm:pt modelId="{04DE2CBD-FF9F-4C8B-A202-2F963A6B1AE1}" type="parTrans" cxnId="{281ABA1C-45FE-40DA-B746-5C2BA56A66C9}">
      <dgm:prSet/>
      <dgm:spPr/>
      <dgm:t>
        <a:bodyPr/>
        <a:lstStyle/>
        <a:p>
          <a:endParaRPr lang="en-US"/>
        </a:p>
      </dgm:t>
    </dgm:pt>
    <dgm:pt modelId="{D42F1F1F-7637-4623-9A27-6BF1D08CAC5F}" type="sibTrans" cxnId="{281ABA1C-45FE-40DA-B746-5C2BA56A66C9}">
      <dgm:prSet/>
      <dgm:spPr/>
      <dgm:t>
        <a:bodyPr/>
        <a:lstStyle/>
        <a:p>
          <a:endParaRPr lang="en-US"/>
        </a:p>
      </dgm:t>
    </dgm:pt>
    <dgm:pt modelId="{87E7F62F-049A-4A73-AAB3-8F625B286F0C}">
      <dgm:prSet/>
      <dgm:spPr/>
      <dgm:t>
        <a:bodyPr/>
        <a:lstStyle/>
        <a:p>
          <a:r>
            <a:rPr lang="en-US" dirty="0"/>
            <a:t>Answer questions</a:t>
          </a:r>
        </a:p>
      </dgm:t>
    </dgm:pt>
    <dgm:pt modelId="{3F5EBDCC-EB06-4A4D-9161-CE7615919553}" type="parTrans" cxnId="{AAF09EF6-A954-4E22-9276-F3260F08E0B1}">
      <dgm:prSet/>
      <dgm:spPr/>
      <dgm:t>
        <a:bodyPr/>
        <a:lstStyle/>
        <a:p>
          <a:endParaRPr lang="en-US"/>
        </a:p>
      </dgm:t>
    </dgm:pt>
    <dgm:pt modelId="{603CA18C-0A9E-4CA2-B99D-9472669A9481}" type="sibTrans" cxnId="{AAF09EF6-A954-4E22-9276-F3260F08E0B1}">
      <dgm:prSet/>
      <dgm:spPr/>
      <dgm:t>
        <a:bodyPr/>
        <a:lstStyle/>
        <a:p>
          <a:endParaRPr lang="en-US"/>
        </a:p>
      </dgm:t>
    </dgm:pt>
    <dgm:pt modelId="{5D869A57-4A08-CF4B-A452-567F453D190B}">
      <dgm:prSet/>
      <dgm:spPr/>
      <dgm:t>
        <a:bodyPr/>
        <a:lstStyle/>
        <a:p>
          <a:r>
            <a:rPr lang="en-US" dirty="0"/>
            <a:t>Provide understanding of DL philosophy</a:t>
          </a:r>
        </a:p>
      </dgm:t>
    </dgm:pt>
    <dgm:pt modelId="{79B8BE0D-B2CE-034E-9475-6170584952CF}" type="parTrans" cxnId="{16AB95F5-2A2A-AA4C-94F1-4845B7B901E1}">
      <dgm:prSet/>
      <dgm:spPr/>
      <dgm:t>
        <a:bodyPr/>
        <a:lstStyle/>
        <a:p>
          <a:endParaRPr lang="en-US"/>
        </a:p>
      </dgm:t>
    </dgm:pt>
    <dgm:pt modelId="{471CCF8D-480D-C245-AF59-66DCCBB3004C}" type="sibTrans" cxnId="{16AB95F5-2A2A-AA4C-94F1-4845B7B901E1}">
      <dgm:prSet/>
      <dgm:spPr/>
      <dgm:t>
        <a:bodyPr/>
        <a:lstStyle/>
        <a:p>
          <a:endParaRPr lang="en-US"/>
        </a:p>
      </dgm:t>
    </dgm:pt>
    <dgm:pt modelId="{F3A4DAD9-551C-884F-A7C4-AECCC2FA36E0}">
      <dgm:prSet/>
      <dgm:spPr/>
      <dgm:t>
        <a:bodyPr/>
        <a:lstStyle/>
        <a:p>
          <a:r>
            <a:rPr lang="en-US" dirty="0"/>
            <a:t>Equip to execute each part of the program – both the “why” and the “how”</a:t>
          </a:r>
        </a:p>
      </dgm:t>
    </dgm:pt>
    <dgm:pt modelId="{BA65C161-E2D2-C646-AB83-6A111B574E7E}" type="parTrans" cxnId="{32F04620-BAF4-DC43-B294-7850B3B42B63}">
      <dgm:prSet/>
      <dgm:spPr/>
      <dgm:t>
        <a:bodyPr/>
        <a:lstStyle/>
        <a:p>
          <a:endParaRPr lang="en-US"/>
        </a:p>
      </dgm:t>
    </dgm:pt>
    <dgm:pt modelId="{9EAF4D8C-EAB8-144F-B9F4-2B99866F02B4}" type="sibTrans" cxnId="{32F04620-BAF4-DC43-B294-7850B3B42B63}">
      <dgm:prSet/>
      <dgm:spPr/>
      <dgm:t>
        <a:bodyPr/>
        <a:lstStyle/>
        <a:p>
          <a:endParaRPr lang="en-US"/>
        </a:p>
      </dgm:t>
    </dgm:pt>
    <dgm:pt modelId="{C917E6F5-ED91-674D-9190-704A54BD83E4}">
      <dgm:prSet/>
      <dgm:spPr/>
      <dgm:t>
        <a:bodyPr/>
        <a:lstStyle/>
        <a:p>
          <a:r>
            <a:rPr lang="en-US" dirty="0"/>
            <a:t>Give the tools needed to train others</a:t>
          </a:r>
        </a:p>
      </dgm:t>
    </dgm:pt>
    <dgm:pt modelId="{DAD62666-4D07-9843-A50D-67ED80C4D53E}" type="parTrans" cxnId="{3A217E5A-DCD4-9746-8697-6B5A63CB1A66}">
      <dgm:prSet/>
      <dgm:spPr/>
      <dgm:t>
        <a:bodyPr/>
        <a:lstStyle/>
        <a:p>
          <a:endParaRPr lang="en-US"/>
        </a:p>
      </dgm:t>
    </dgm:pt>
    <dgm:pt modelId="{F0BF6FD1-CF99-C247-BF20-D778D9C91019}" type="sibTrans" cxnId="{3A217E5A-DCD4-9746-8697-6B5A63CB1A66}">
      <dgm:prSet/>
      <dgm:spPr/>
      <dgm:t>
        <a:bodyPr/>
        <a:lstStyle/>
        <a:p>
          <a:endParaRPr lang="en-US"/>
        </a:p>
      </dgm:t>
    </dgm:pt>
    <dgm:pt modelId="{8FB2D209-39B0-8441-8531-0C9E54D42E8C}" type="pres">
      <dgm:prSet presAssocID="{31C31DD8-8A32-4894-8190-FFC322B26F30}" presName="linear" presStyleCnt="0">
        <dgm:presLayoutVars>
          <dgm:animLvl val="lvl"/>
          <dgm:resizeHandles val="exact"/>
        </dgm:presLayoutVars>
      </dgm:prSet>
      <dgm:spPr/>
    </dgm:pt>
    <dgm:pt modelId="{A895B848-582F-2C41-A03C-FD4CB0D12282}" type="pres">
      <dgm:prSet presAssocID="{5D869A57-4A08-CF4B-A452-567F453D190B}" presName="parentText" presStyleLbl="node1" presStyleIdx="0" presStyleCnt="5">
        <dgm:presLayoutVars>
          <dgm:chMax val="0"/>
          <dgm:bulletEnabled val="1"/>
        </dgm:presLayoutVars>
      </dgm:prSet>
      <dgm:spPr/>
    </dgm:pt>
    <dgm:pt modelId="{4BBED8CD-1FFE-D24F-9BA2-6EB342003756}" type="pres">
      <dgm:prSet presAssocID="{471CCF8D-480D-C245-AF59-66DCCBB3004C}" presName="spacer" presStyleCnt="0"/>
      <dgm:spPr/>
    </dgm:pt>
    <dgm:pt modelId="{4862761D-3E40-324E-BB89-A9752AF80928}" type="pres">
      <dgm:prSet presAssocID="{F3A4DAD9-551C-884F-A7C4-AECCC2FA36E0}" presName="parentText" presStyleLbl="node1" presStyleIdx="1" presStyleCnt="5">
        <dgm:presLayoutVars>
          <dgm:chMax val="0"/>
          <dgm:bulletEnabled val="1"/>
        </dgm:presLayoutVars>
      </dgm:prSet>
      <dgm:spPr/>
    </dgm:pt>
    <dgm:pt modelId="{D623661F-09D9-C541-A8EE-99C55F2D4CEB}" type="pres">
      <dgm:prSet presAssocID="{9EAF4D8C-EAB8-144F-B9F4-2B99866F02B4}" presName="spacer" presStyleCnt="0"/>
      <dgm:spPr/>
    </dgm:pt>
    <dgm:pt modelId="{9E2935F8-F50D-D44C-AB05-6DB72A1CF8FF}" type="pres">
      <dgm:prSet presAssocID="{F5559080-CC68-4964-82CB-A2AAFEB6D031}" presName="parentText" presStyleLbl="node1" presStyleIdx="2" presStyleCnt="5" custLinFactNeighborX="-2301" custLinFactNeighborY="-28135">
        <dgm:presLayoutVars>
          <dgm:chMax val="0"/>
          <dgm:bulletEnabled val="1"/>
        </dgm:presLayoutVars>
      </dgm:prSet>
      <dgm:spPr/>
    </dgm:pt>
    <dgm:pt modelId="{3084F9C8-C962-1A43-8E30-97ED3070560B}" type="pres">
      <dgm:prSet presAssocID="{D42F1F1F-7637-4623-9A27-6BF1D08CAC5F}" presName="spacer" presStyleCnt="0"/>
      <dgm:spPr/>
    </dgm:pt>
    <dgm:pt modelId="{DA327B0D-D077-5849-9033-0BBFA25A8D18}" type="pres">
      <dgm:prSet presAssocID="{87E7F62F-049A-4A73-AAB3-8F625B286F0C}" presName="parentText" presStyleLbl="node1" presStyleIdx="3" presStyleCnt="5">
        <dgm:presLayoutVars>
          <dgm:chMax val="0"/>
          <dgm:bulletEnabled val="1"/>
        </dgm:presLayoutVars>
      </dgm:prSet>
      <dgm:spPr/>
    </dgm:pt>
    <dgm:pt modelId="{19FCE739-D87A-414C-9B89-F294B387395F}" type="pres">
      <dgm:prSet presAssocID="{603CA18C-0A9E-4CA2-B99D-9472669A9481}" presName="spacer" presStyleCnt="0"/>
      <dgm:spPr/>
    </dgm:pt>
    <dgm:pt modelId="{A259AB7B-0FDF-2D4A-B0FC-688BF536F7F4}" type="pres">
      <dgm:prSet presAssocID="{C917E6F5-ED91-674D-9190-704A54BD83E4}" presName="parentText" presStyleLbl="node1" presStyleIdx="4" presStyleCnt="5">
        <dgm:presLayoutVars>
          <dgm:chMax val="0"/>
          <dgm:bulletEnabled val="1"/>
        </dgm:presLayoutVars>
      </dgm:prSet>
      <dgm:spPr/>
    </dgm:pt>
  </dgm:ptLst>
  <dgm:cxnLst>
    <dgm:cxn modelId="{210A4E1C-0A31-9F45-9EF7-E3B2B207423F}" type="presOf" srcId="{31C31DD8-8A32-4894-8190-FFC322B26F30}" destId="{8FB2D209-39B0-8441-8531-0C9E54D42E8C}" srcOrd="0" destOrd="0" presId="urn:microsoft.com/office/officeart/2005/8/layout/vList2"/>
    <dgm:cxn modelId="{281ABA1C-45FE-40DA-B746-5C2BA56A66C9}" srcId="{31C31DD8-8A32-4894-8190-FFC322B26F30}" destId="{F5559080-CC68-4964-82CB-A2AAFEB6D031}" srcOrd="2" destOrd="0" parTransId="{04DE2CBD-FF9F-4C8B-A202-2F963A6B1AE1}" sibTransId="{D42F1F1F-7637-4623-9A27-6BF1D08CAC5F}"/>
    <dgm:cxn modelId="{32F04620-BAF4-DC43-B294-7850B3B42B63}" srcId="{31C31DD8-8A32-4894-8190-FFC322B26F30}" destId="{F3A4DAD9-551C-884F-A7C4-AECCC2FA36E0}" srcOrd="1" destOrd="0" parTransId="{BA65C161-E2D2-C646-AB83-6A111B574E7E}" sibTransId="{9EAF4D8C-EAB8-144F-B9F4-2B99866F02B4}"/>
    <dgm:cxn modelId="{0F2E0328-247E-0F42-892A-9C236D32B95C}" type="presOf" srcId="{C917E6F5-ED91-674D-9190-704A54BD83E4}" destId="{A259AB7B-0FDF-2D4A-B0FC-688BF536F7F4}" srcOrd="0" destOrd="0" presId="urn:microsoft.com/office/officeart/2005/8/layout/vList2"/>
    <dgm:cxn modelId="{45D69B59-0C13-5345-A941-939BEE747A62}" type="presOf" srcId="{5D869A57-4A08-CF4B-A452-567F453D190B}" destId="{A895B848-582F-2C41-A03C-FD4CB0D12282}" srcOrd="0" destOrd="0" presId="urn:microsoft.com/office/officeart/2005/8/layout/vList2"/>
    <dgm:cxn modelId="{3A217E5A-DCD4-9746-8697-6B5A63CB1A66}" srcId="{31C31DD8-8A32-4894-8190-FFC322B26F30}" destId="{C917E6F5-ED91-674D-9190-704A54BD83E4}" srcOrd="4" destOrd="0" parTransId="{DAD62666-4D07-9843-A50D-67ED80C4D53E}" sibTransId="{F0BF6FD1-CF99-C247-BF20-D778D9C91019}"/>
    <dgm:cxn modelId="{8A8F8586-112A-9844-BD50-E1ABCC86E44C}" type="presOf" srcId="{F5559080-CC68-4964-82CB-A2AAFEB6D031}" destId="{9E2935F8-F50D-D44C-AB05-6DB72A1CF8FF}" srcOrd="0" destOrd="0" presId="urn:microsoft.com/office/officeart/2005/8/layout/vList2"/>
    <dgm:cxn modelId="{DD49ADC2-8D89-0B45-8F95-A0D68066F177}" type="presOf" srcId="{87E7F62F-049A-4A73-AAB3-8F625B286F0C}" destId="{DA327B0D-D077-5849-9033-0BBFA25A8D18}" srcOrd="0" destOrd="0" presId="urn:microsoft.com/office/officeart/2005/8/layout/vList2"/>
    <dgm:cxn modelId="{22461CDA-AA58-0A46-8E88-34B2441ADB46}" type="presOf" srcId="{F3A4DAD9-551C-884F-A7C4-AECCC2FA36E0}" destId="{4862761D-3E40-324E-BB89-A9752AF80928}" srcOrd="0" destOrd="0" presId="urn:microsoft.com/office/officeart/2005/8/layout/vList2"/>
    <dgm:cxn modelId="{16AB95F5-2A2A-AA4C-94F1-4845B7B901E1}" srcId="{31C31DD8-8A32-4894-8190-FFC322B26F30}" destId="{5D869A57-4A08-CF4B-A452-567F453D190B}" srcOrd="0" destOrd="0" parTransId="{79B8BE0D-B2CE-034E-9475-6170584952CF}" sibTransId="{471CCF8D-480D-C245-AF59-66DCCBB3004C}"/>
    <dgm:cxn modelId="{AAF09EF6-A954-4E22-9276-F3260F08E0B1}" srcId="{31C31DD8-8A32-4894-8190-FFC322B26F30}" destId="{87E7F62F-049A-4A73-AAB3-8F625B286F0C}" srcOrd="3" destOrd="0" parTransId="{3F5EBDCC-EB06-4A4D-9161-CE7615919553}" sibTransId="{603CA18C-0A9E-4CA2-B99D-9472669A9481}"/>
    <dgm:cxn modelId="{53E18174-1EDF-AD40-9FBB-94112FACB69E}" type="presParOf" srcId="{8FB2D209-39B0-8441-8531-0C9E54D42E8C}" destId="{A895B848-582F-2C41-A03C-FD4CB0D12282}" srcOrd="0" destOrd="0" presId="urn:microsoft.com/office/officeart/2005/8/layout/vList2"/>
    <dgm:cxn modelId="{DA059746-20A1-FE4D-81C8-DAF9C78995A7}" type="presParOf" srcId="{8FB2D209-39B0-8441-8531-0C9E54D42E8C}" destId="{4BBED8CD-1FFE-D24F-9BA2-6EB342003756}" srcOrd="1" destOrd="0" presId="urn:microsoft.com/office/officeart/2005/8/layout/vList2"/>
    <dgm:cxn modelId="{DA6D3DBF-DB5B-364B-99CD-913FEAA1BFF7}" type="presParOf" srcId="{8FB2D209-39B0-8441-8531-0C9E54D42E8C}" destId="{4862761D-3E40-324E-BB89-A9752AF80928}" srcOrd="2" destOrd="0" presId="urn:microsoft.com/office/officeart/2005/8/layout/vList2"/>
    <dgm:cxn modelId="{1C1FBF03-793C-434F-88F7-8208087F179E}" type="presParOf" srcId="{8FB2D209-39B0-8441-8531-0C9E54D42E8C}" destId="{D623661F-09D9-C541-A8EE-99C55F2D4CEB}" srcOrd="3" destOrd="0" presId="urn:microsoft.com/office/officeart/2005/8/layout/vList2"/>
    <dgm:cxn modelId="{9146BDC0-2EBC-EF46-B3DE-20DAF85EB2E7}" type="presParOf" srcId="{8FB2D209-39B0-8441-8531-0C9E54D42E8C}" destId="{9E2935F8-F50D-D44C-AB05-6DB72A1CF8FF}" srcOrd="4" destOrd="0" presId="urn:microsoft.com/office/officeart/2005/8/layout/vList2"/>
    <dgm:cxn modelId="{BCE73F2F-6343-8548-BD7E-46D4EDF0A97E}" type="presParOf" srcId="{8FB2D209-39B0-8441-8531-0C9E54D42E8C}" destId="{3084F9C8-C962-1A43-8E30-97ED3070560B}" srcOrd="5" destOrd="0" presId="urn:microsoft.com/office/officeart/2005/8/layout/vList2"/>
    <dgm:cxn modelId="{9C3CB90B-B0B5-1040-B7EC-52A733203470}" type="presParOf" srcId="{8FB2D209-39B0-8441-8531-0C9E54D42E8C}" destId="{DA327B0D-D077-5849-9033-0BBFA25A8D18}" srcOrd="6" destOrd="0" presId="urn:microsoft.com/office/officeart/2005/8/layout/vList2"/>
    <dgm:cxn modelId="{B5173CEC-9CCC-284A-8264-05F27ADE176B}" type="presParOf" srcId="{8FB2D209-39B0-8441-8531-0C9E54D42E8C}" destId="{19FCE739-D87A-414C-9B89-F294B387395F}" srcOrd="7" destOrd="0" presId="urn:microsoft.com/office/officeart/2005/8/layout/vList2"/>
    <dgm:cxn modelId="{06D747F6-1E9A-5641-AB6A-6DE7F50F0CF7}" type="presParOf" srcId="{8FB2D209-39B0-8441-8531-0C9E54D42E8C}" destId="{A259AB7B-0FDF-2D4A-B0FC-688BF536F7F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C31DD8-8A32-4894-8190-FFC322B26F3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5559080-CC68-4964-82CB-A2AAFEB6D031}">
      <dgm:prSet/>
      <dgm:spPr/>
      <dgm:t>
        <a:bodyPr/>
        <a:lstStyle/>
        <a:p>
          <a:r>
            <a:rPr lang="en-US" dirty="0"/>
            <a:t>DL Vision and Philosophy</a:t>
          </a:r>
        </a:p>
      </dgm:t>
    </dgm:pt>
    <dgm:pt modelId="{04DE2CBD-FF9F-4C8B-A202-2F963A6B1AE1}" type="parTrans" cxnId="{281ABA1C-45FE-40DA-B746-5C2BA56A66C9}">
      <dgm:prSet/>
      <dgm:spPr/>
      <dgm:t>
        <a:bodyPr/>
        <a:lstStyle/>
        <a:p>
          <a:endParaRPr lang="en-US"/>
        </a:p>
      </dgm:t>
    </dgm:pt>
    <dgm:pt modelId="{D42F1F1F-7637-4623-9A27-6BF1D08CAC5F}" type="sibTrans" cxnId="{281ABA1C-45FE-40DA-B746-5C2BA56A66C9}">
      <dgm:prSet/>
      <dgm:spPr/>
      <dgm:t>
        <a:bodyPr/>
        <a:lstStyle/>
        <a:p>
          <a:endParaRPr lang="en-US"/>
        </a:p>
      </dgm:t>
    </dgm:pt>
    <dgm:pt modelId="{87E7F62F-049A-4A73-AAB3-8F625B286F0C}">
      <dgm:prSet/>
      <dgm:spPr/>
      <dgm:t>
        <a:bodyPr/>
        <a:lstStyle/>
        <a:p>
          <a:r>
            <a:rPr lang="en-US" dirty="0"/>
            <a:t>Volunteer Structure</a:t>
          </a:r>
        </a:p>
      </dgm:t>
    </dgm:pt>
    <dgm:pt modelId="{3F5EBDCC-EB06-4A4D-9161-CE7615919553}" type="parTrans" cxnId="{AAF09EF6-A954-4E22-9276-F3260F08E0B1}">
      <dgm:prSet/>
      <dgm:spPr/>
      <dgm:t>
        <a:bodyPr/>
        <a:lstStyle/>
        <a:p>
          <a:endParaRPr lang="en-US"/>
        </a:p>
      </dgm:t>
    </dgm:pt>
    <dgm:pt modelId="{603CA18C-0A9E-4CA2-B99D-9472669A9481}" type="sibTrans" cxnId="{AAF09EF6-A954-4E22-9276-F3260F08E0B1}">
      <dgm:prSet/>
      <dgm:spPr/>
      <dgm:t>
        <a:bodyPr/>
        <a:lstStyle/>
        <a:p>
          <a:endParaRPr lang="en-US"/>
        </a:p>
      </dgm:t>
    </dgm:pt>
    <dgm:pt modelId="{F3A4DAD9-551C-884F-A7C4-AECCC2FA36E0}">
      <dgm:prSet/>
      <dgm:spPr/>
      <dgm:t>
        <a:bodyPr/>
        <a:lstStyle/>
        <a:p>
          <a:r>
            <a:rPr lang="en-US" dirty="0"/>
            <a:t>The importance of children’s ministry</a:t>
          </a:r>
        </a:p>
      </dgm:t>
    </dgm:pt>
    <dgm:pt modelId="{BA65C161-E2D2-C646-AB83-6A111B574E7E}" type="parTrans" cxnId="{32F04620-BAF4-DC43-B294-7850B3B42B63}">
      <dgm:prSet/>
      <dgm:spPr/>
      <dgm:t>
        <a:bodyPr/>
        <a:lstStyle/>
        <a:p>
          <a:endParaRPr lang="en-US"/>
        </a:p>
      </dgm:t>
    </dgm:pt>
    <dgm:pt modelId="{9EAF4D8C-EAB8-144F-B9F4-2B99866F02B4}" type="sibTrans" cxnId="{32F04620-BAF4-DC43-B294-7850B3B42B63}">
      <dgm:prSet/>
      <dgm:spPr/>
      <dgm:t>
        <a:bodyPr/>
        <a:lstStyle/>
        <a:p>
          <a:endParaRPr lang="en-US"/>
        </a:p>
      </dgm:t>
    </dgm:pt>
    <dgm:pt modelId="{5D869A57-4A08-CF4B-A452-567F453D190B}">
      <dgm:prSet/>
      <dgm:spPr/>
      <dgm:t>
        <a:bodyPr/>
        <a:lstStyle/>
        <a:p>
          <a:r>
            <a:rPr lang="en-US" dirty="0"/>
            <a:t>Who is Discovery Land Global?</a:t>
          </a:r>
        </a:p>
      </dgm:t>
    </dgm:pt>
    <dgm:pt modelId="{471CCF8D-480D-C245-AF59-66DCCBB3004C}" type="sibTrans" cxnId="{16AB95F5-2A2A-AA4C-94F1-4845B7B901E1}">
      <dgm:prSet/>
      <dgm:spPr/>
      <dgm:t>
        <a:bodyPr/>
        <a:lstStyle/>
        <a:p>
          <a:endParaRPr lang="en-US"/>
        </a:p>
      </dgm:t>
    </dgm:pt>
    <dgm:pt modelId="{79B8BE0D-B2CE-034E-9475-6170584952CF}" type="parTrans" cxnId="{16AB95F5-2A2A-AA4C-94F1-4845B7B901E1}">
      <dgm:prSet/>
      <dgm:spPr/>
      <dgm:t>
        <a:bodyPr/>
        <a:lstStyle/>
        <a:p>
          <a:endParaRPr lang="en-US"/>
        </a:p>
      </dgm:t>
    </dgm:pt>
    <dgm:pt modelId="{5497513F-BED2-8C46-88C7-D3CC596F9F15}">
      <dgm:prSet/>
      <dgm:spPr/>
      <dgm:t>
        <a:bodyPr/>
        <a:lstStyle/>
        <a:p>
          <a:r>
            <a:rPr lang="en-US" dirty="0"/>
            <a:t>Curriculum overview</a:t>
          </a:r>
        </a:p>
      </dgm:t>
    </dgm:pt>
    <dgm:pt modelId="{03B1ABE1-2E21-AA45-B144-3A6E7DB10D99}" type="parTrans" cxnId="{C43B6A25-62DE-6943-B91D-CC967EC1B4CA}">
      <dgm:prSet/>
      <dgm:spPr/>
      <dgm:t>
        <a:bodyPr/>
        <a:lstStyle/>
        <a:p>
          <a:endParaRPr lang="en-US"/>
        </a:p>
      </dgm:t>
    </dgm:pt>
    <dgm:pt modelId="{0FE11527-2EFC-9C49-B4E2-156C265B4BD0}" type="sibTrans" cxnId="{C43B6A25-62DE-6943-B91D-CC967EC1B4CA}">
      <dgm:prSet/>
      <dgm:spPr/>
      <dgm:t>
        <a:bodyPr/>
        <a:lstStyle/>
        <a:p>
          <a:endParaRPr lang="en-US"/>
        </a:p>
      </dgm:t>
    </dgm:pt>
    <dgm:pt modelId="{CCB4A55C-F0BB-6748-A474-B1F77CA0B44A}">
      <dgm:prSet/>
      <dgm:spPr/>
      <dgm:t>
        <a:bodyPr/>
        <a:lstStyle/>
        <a:p>
          <a:r>
            <a:rPr lang="en-US" dirty="0"/>
            <a:t>Components of the program</a:t>
          </a:r>
        </a:p>
      </dgm:t>
    </dgm:pt>
    <dgm:pt modelId="{4718194B-C217-AD4F-BD3B-FAF4BDCBE9A5}" type="parTrans" cxnId="{02837CA9-2EB1-8E45-AAD6-C0EF820940AC}">
      <dgm:prSet/>
      <dgm:spPr/>
      <dgm:t>
        <a:bodyPr/>
        <a:lstStyle/>
        <a:p>
          <a:endParaRPr lang="en-US"/>
        </a:p>
      </dgm:t>
    </dgm:pt>
    <dgm:pt modelId="{E5487D39-71DA-C446-B32A-954DA665B207}" type="sibTrans" cxnId="{02837CA9-2EB1-8E45-AAD6-C0EF820940AC}">
      <dgm:prSet/>
      <dgm:spPr/>
      <dgm:t>
        <a:bodyPr/>
        <a:lstStyle/>
        <a:p>
          <a:endParaRPr lang="en-US"/>
        </a:p>
      </dgm:t>
    </dgm:pt>
    <dgm:pt modelId="{89F51A99-E8DA-174B-9316-D863CB0B5EF0}" type="pres">
      <dgm:prSet presAssocID="{31C31DD8-8A32-4894-8190-FFC322B26F30}" presName="linear" presStyleCnt="0">
        <dgm:presLayoutVars>
          <dgm:animLvl val="lvl"/>
          <dgm:resizeHandles val="exact"/>
        </dgm:presLayoutVars>
      </dgm:prSet>
      <dgm:spPr/>
    </dgm:pt>
    <dgm:pt modelId="{E13F3AF3-1396-4247-BAD1-72530876A0E7}" type="pres">
      <dgm:prSet presAssocID="{5D869A57-4A08-CF4B-A452-567F453D190B}" presName="parentText" presStyleLbl="node1" presStyleIdx="0" presStyleCnt="6">
        <dgm:presLayoutVars>
          <dgm:chMax val="0"/>
          <dgm:bulletEnabled val="1"/>
        </dgm:presLayoutVars>
      </dgm:prSet>
      <dgm:spPr/>
    </dgm:pt>
    <dgm:pt modelId="{A81453BA-BD2E-364D-9186-3E6C56CE73A9}" type="pres">
      <dgm:prSet presAssocID="{471CCF8D-480D-C245-AF59-66DCCBB3004C}" presName="spacer" presStyleCnt="0"/>
      <dgm:spPr/>
    </dgm:pt>
    <dgm:pt modelId="{669ECA3F-3ADB-9744-BDDD-AD042D2EC8BC}" type="pres">
      <dgm:prSet presAssocID="{F3A4DAD9-551C-884F-A7C4-AECCC2FA36E0}" presName="parentText" presStyleLbl="node1" presStyleIdx="1" presStyleCnt="6">
        <dgm:presLayoutVars>
          <dgm:chMax val="0"/>
          <dgm:bulletEnabled val="1"/>
        </dgm:presLayoutVars>
      </dgm:prSet>
      <dgm:spPr/>
    </dgm:pt>
    <dgm:pt modelId="{86B7EFAE-7FBE-B942-9342-C49A437FD116}" type="pres">
      <dgm:prSet presAssocID="{9EAF4D8C-EAB8-144F-B9F4-2B99866F02B4}" presName="spacer" presStyleCnt="0"/>
      <dgm:spPr/>
    </dgm:pt>
    <dgm:pt modelId="{6F31253A-7C3A-144A-9649-EBDA53931070}" type="pres">
      <dgm:prSet presAssocID="{F5559080-CC68-4964-82CB-A2AAFEB6D031}" presName="parentText" presStyleLbl="node1" presStyleIdx="2" presStyleCnt="6">
        <dgm:presLayoutVars>
          <dgm:chMax val="0"/>
          <dgm:bulletEnabled val="1"/>
        </dgm:presLayoutVars>
      </dgm:prSet>
      <dgm:spPr/>
    </dgm:pt>
    <dgm:pt modelId="{56A0DB29-1891-E646-8445-12D4D62EAD8E}" type="pres">
      <dgm:prSet presAssocID="{D42F1F1F-7637-4623-9A27-6BF1D08CAC5F}" presName="spacer" presStyleCnt="0"/>
      <dgm:spPr/>
    </dgm:pt>
    <dgm:pt modelId="{850B7D55-A093-B541-8596-F2BA8E233AEA}" type="pres">
      <dgm:prSet presAssocID="{5497513F-BED2-8C46-88C7-D3CC596F9F15}" presName="parentText" presStyleLbl="node1" presStyleIdx="3" presStyleCnt="6">
        <dgm:presLayoutVars>
          <dgm:chMax val="0"/>
          <dgm:bulletEnabled val="1"/>
        </dgm:presLayoutVars>
      </dgm:prSet>
      <dgm:spPr/>
    </dgm:pt>
    <dgm:pt modelId="{C767407F-47C0-F146-B00C-B92918B9A700}" type="pres">
      <dgm:prSet presAssocID="{0FE11527-2EFC-9C49-B4E2-156C265B4BD0}" presName="spacer" presStyleCnt="0"/>
      <dgm:spPr/>
    </dgm:pt>
    <dgm:pt modelId="{5D70EEE6-A134-F14F-99C7-56FE13C76301}" type="pres">
      <dgm:prSet presAssocID="{CCB4A55C-F0BB-6748-A474-B1F77CA0B44A}" presName="parentText" presStyleLbl="node1" presStyleIdx="4" presStyleCnt="6">
        <dgm:presLayoutVars>
          <dgm:chMax val="0"/>
          <dgm:bulletEnabled val="1"/>
        </dgm:presLayoutVars>
      </dgm:prSet>
      <dgm:spPr/>
    </dgm:pt>
    <dgm:pt modelId="{02B85281-66A5-2840-B27F-64F2D7FA93E4}" type="pres">
      <dgm:prSet presAssocID="{E5487D39-71DA-C446-B32A-954DA665B207}" presName="spacer" presStyleCnt="0"/>
      <dgm:spPr/>
    </dgm:pt>
    <dgm:pt modelId="{F19BFA28-568F-5949-ACDF-9F95F2F09A56}" type="pres">
      <dgm:prSet presAssocID="{87E7F62F-049A-4A73-AAB3-8F625B286F0C}" presName="parentText" presStyleLbl="node1" presStyleIdx="5" presStyleCnt="6">
        <dgm:presLayoutVars>
          <dgm:chMax val="0"/>
          <dgm:bulletEnabled val="1"/>
        </dgm:presLayoutVars>
      </dgm:prSet>
      <dgm:spPr/>
    </dgm:pt>
  </dgm:ptLst>
  <dgm:cxnLst>
    <dgm:cxn modelId="{281ABA1C-45FE-40DA-B746-5C2BA56A66C9}" srcId="{31C31DD8-8A32-4894-8190-FFC322B26F30}" destId="{F5559080-CC68-4964-82CB-A2AAFEB6D031}" srcOrd="2" destOrd="0" parTransId="{04DE2CBD-FF9F-4C8B-A202-2F963A6B1AE1}" sibTransId="{D42F1F1F-7637-4623-9A27-6BF1D08CAC5F}"/>
    <dgm:cxn modelId="{32F04620-BAF4-DC43-B294-7850B3B42B63}" srcId="{31C31DD8-8A32-4894-8190-FFC322B26F30}" destId="{F3A4DAD9-551C-884F-A7C4-AECCC2FA36E0}" srcOrd="1" destOrd="0" parTransId="{BA65C161-E2D2-C646-AB83-6A111B574E7E}" sibTransId="{9EAF4D8C-EAB8-144F-B9F4-2B99866F02B4}"/>
    <dgm:cxn modelId="{C43B6A25-62DE-6943-B91D-CC967EC1B4CA}" srcId="{31C31DD8-8A32-4894-8190-FFC322B26F30}" destId="{5497513F-BED2-8C46-88C7-D3CC596F9F15}" srcOrd="3" destOrd="0" parTransId="{03B1ABE1-2E21-AA45-B144-3A6E7DB10D99}" sibTransId="{0FE11527-2EFC-9C49-B4E2-156C265B4BD0}"/>
    <dgm:cxn modelId="{DED19339-F5BE-5348-A51E-FB2B15DB4AA7}" type="presOf" srcId="{F3A4DAD9-551C-884F-A7C4-AECCC2FA36E0}" destId="{669ECA3F-3ADB-9744-BDDD-AD042D2EC8BC}" srcOrd="0" destOrd="0" presId="urn:microsoft.com/office/officeart/2005/8/layout/vList2"/>
    <dgm:cxn modelId="{FB5E4749-76EA-AC49-A4F5-3738BDB7AB52}" type="presOf" srcId="{5497513F-BED2-8C46-88C7-D3CC596F9F15}" destId="{850B7D55-A093-B541-8596-F2BA8E233AEA}" srcOrd="0" destOrd="0" presId="urn:microsoft.com/office/officeart/2005/8/layout/vList2"/>
    <dgm:cxn modelId="{EFC33775-6C27-AB4F-9BAC-0FD41F9B5DDA}" type="presOf" srcId="{CCB4A55C-F0BB-6748-A474-B1F77CA0B44A}" destId="{5D70EEE6-A134-F14F-99C7-56FE13C76301}" srcOrd="0" destOrd="0" presId="urn:microsoft.com/office/officeart/2005/8/layout/vList2"/>
    <dgm:cxn modelId="{4CEBE5A4-FB34-C54F-B10B-60BAEBA6735B}" type="presOf" srcId="{F5559080-CC68-4964-82CB-A2AAFEB6D031}" destId="{6F31253A-7C3A-144A-9649-EBDA53931070}" srcOrd="0" destOrd="0" presId="urn:microsoft.com/office/officeart/2005/8/layout/vList2"/>
    <dgm:cxn modelId="{02837CA9-2EB1-8E45-AAD6-C0EF820940AC}" srcId="{31C31DD8-8A32-4894-8190-FFC322B26F30}" destId="{CCB4A55C-F0BB-6748-A474-B1F77CA0B44A}" srcOrd="4" destOrd="0" parTransId="{4718194B-C217-AD4F-BD3B-FAF4BDCBE9A5}" sibTransId="{E5487D39-71DA-C446-B32A-954DA665B207}"/>
    <dgm:cxn modelId="{DCFCA5C0-ADCB-C348-B5F0-1F1DC2AD6197}" type="presOf" srcId="{5D869A57-4A08-CF4B-A452-567F453D190B}" destId="{E13F3AF3-1396-4247-BAD1-72530876A0E7}" srcOrd="0" destOrd="0" presId="urn:microsoft.com/office/officeart/2005/8/layout/vList2"/>
    <dgm:cxn modelId="{5830C8C4-BD0F-264F-BA8D-89C9B4161583}" type="presOf" srcId="{87E7F62F-049A-4A73-AAB3-8F625B286F0C}" destId="{F19BFA28-568F-5949-ACDF-9F95F2F09A56}" srcOrd="0" destOrd="0" presId="urn:microsoft.com/office/officeart/2005/8/layout/vList2"/>
    <dgm:cxn modelId="{84E53CD1-37D9-2A45-BEBD-4DBC0D464796}" type="presOf" srcId="{31C31DD8-8A32-4894-8190-FFC322B26F30}" destId="{89F51A99-E8DA-174B-9316-D863CB0B5EF0}" srcOrd="0" destOrd="0" presId="urn:microsoft.com/office/officeart/2005/8/layout/vList2"/>
    <dgm:cxn modelId="{16AB95F5-2A2A-AA4C-94F1-4845B7B901E1}" srcId="{31C31DD8-8A32-4894-8190-FFC322B26F30}" destId="{5D869A57-4A08-CF4B-A452-567F453D190B}" srcOrd="0" destOrd="0" parTransId="{79B8BE0D-B2CE-034E-9475-6170584952CF}" sibTransId="{471CCF8D-480D-C245-AF59-66DCCBB3004C}"/>
    <dgm:cxn modelId="{AAF09EF6-A954-4E22-9276-F3260F08E0B1}" srcId="{31C31DD8-8A32-4894-8190-FFC322B26F30}" destId="{87E7F62F-049A-4A73-AAB3-8F625B286F0C}" srcOrd="5" destOrd="0" parTransId="{3F5EBDCC-EB06-4A4D-9161-CE7615919553}" sibTransId="{603CA18C-0A9E-4CA2-B99D-9472669A9481}"/>
    <dgm:cxn modelId="{B1C005FF-A862-D640-98BC-BB68C7418352}" type="presParOf" srcId="{89F51A99-E8DA-174B-9316-D863CB0B5EF0}" destId="{E13F3AF3-1396-4247-BAD1-72530876A0E7}" srcOrd="0" destOrd="0" presId="urn:microsoft.com/office/officeart/2005/8/layout/vList2"/>
    <dgm:cxn modelId="{7F7E9EA0-1A98-7741-929A-27CE570DA257}" type="presParOf" srcId="{89F51A99-E8DA-174B-9316-D863CB0B5EF0}" destId="{A81453BA-BD2E-364D-9186-3E6C56CE73A9}" srcOrd="1" destOrd="0" presId="urn:microsoft.com/office/officeart/2005/8/layout/vList2"/>
    <dgm:cxn modelId="{E2954050-8BE4-844C-A0F4-E0E4A803D4D0}" type="presParOf" srcId="{89F51A99-E8DA-174B-9316-D863CB0B5EF0}" destId="{669ECA3F-3ADB-9744-BDDD-AD042D2EC8BC}" srcOrd="2" destOrd="0" presId="urn:microsoft.com/office/officeart/2005/8/layout/vList2"/>
    <dgm:cxn modelId="{33DC40F4-A5FF-2241-9638-B5D431D1EFEC}" type="presParOf" srcId="{89F51A99-E8DA-174B-9316-D863CB0B5EF0}" destId="{86B7EFAE-7FBE-B942-9342-C49A437FD116}" srcOrd="3" destOrd="0" presId="urn:microsoft.com/office/officeart/2005/8/layout/vList2"/>
    <dgm:cxn modelId="{DCA96BB5-170C-FC46-8EB3-4B1D9D50E1EA}" type="presParOf" srcId="{89F51A99-E8DA-174B-9316-D863CB0B5EF0}" destId="{6F31253A-7C3A-144A-9649-EBDA53931070}" srcOrd="4" destOrd="0" presId="urn:microsoft.com/office/officeart/2005/8/layout/vList2"/>
    <dgm:cxn modelId="{272F2381-CC46-9D46-B7C2-D551A2CD7906}" type="presParOf" srcId="{89F51A99-E8DA-174B-9316-D863CB0B5EF0}" destId="{56A0DB29-1891-E646-8445-12D4D62EAD8E}" srcOrd="5" destOrd="0" presId="urn:microsoft.com/office/officeart/2005/8/layout/vList2"/>
    <dgm:cxn modelId="{D7877A44-19A1-BD4D-BE2F-19007E6C4E37}" type="presParOf" srcId="{89F51A99-E8DA-174B-9316-D863CB0B5EF0}" destId="{850B7D55-A093-B541-8596-F2BA8E233AEA}" srcOrd="6" destOrd="0" presId="urn:microsoft.com/office/officeart/2005/8/layout/vList2"/>
    <dgm:cxn modelId="{1FC44BFA-E57A-D94F-817A-BD4AD71A62F7}" type="presParOf" srcId="{89F51A99-E8DA-174B-9316-D863CB0B5EF0}" destId="{C767407F-47C0-F146-B00C-B92918B9A700}" srcOrd="7" destOrd="0" presId="urn:microsoft.com/office/officeart/2005/8/layout/vList2"/>
    <dgm:cxn modelId="{16ABFC70-93D2-384C-BAAC-C37C4F391F38}" type="presParOf" srcId="{89F51A99-E8DA-174B-9316-D863CB0B5EF0}" destId="{5D70EEE6-A134-F14F-99C7-56FE13C76301}" srcOrd="8" destOrd="0" presId="urn:microsoft.com/office/officeart/2005/8/layout/vList2"/>
    <dgm:cxn modelId="{9C899606-CFF0-9C44-8B14-EDBF8F79CBD8}" type="presParOf" srcId="{89F51A99-E8DA-174B-9316-D863CB0B5EF0}" destId="{02B85281-66A5-2840-B27F-64F2D7FA93E4}" srcOrd="9" destOrd="0" presId="urn:microsoft.com/office/officeart/2005/8/layout/vList2"/>
    <dgm:cxn modelId="{032A9773-6DD9-9F4D-B0C6-59D2C96D9223}" type="presParOf" srcId="{89F51A99-E8DA-174B-9316-D863CB0B5EF0}" destId="{F19BFA28-568F-5949-ACDF-9F95F2F09A56}"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C31DD8-8A32-4894-8190-FFC322B26F3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5559080-CC68-4964-82CB-A2AAFEB6D031}">
      <dgm:prSet/>
      <dgm:spPr/>
      <dgm:t>
        <a:bodyPr/>
        <a:lstStyle/>
        <a:p>
          <a:r>
            <a:rPr lang="en-US" dirty="0"/>
            <a:t>Pre-Service Review Game</a:t>
          </a:r>
        </a:p>
      </dgm:t>
    </dgm:pt>
    <dgm:pt modelId="{04DE2CBD-FF9F-4C8B-A202-2F963A6B1AE1}" type="parTrans" cxnId="{281ABA1C-45FE-40DA-B746-5C2BA56A66C9}">
      <dgm:prSet/>
      <dgm:spPr/>
      <dgm:t>
        <a:bodyPr/>
        <a:lstStyle/>
        <a:p>
          <a:endParaRPr lang="en-US"/>
        </a:p>
      </dgm:t>
    </dgm:pt>
    <dgm:pt modelId="{D42F1F1F-7637-4623-9A27-6BF1D08CAC5F}" type="sibTrans" cxnId="{281ABA1C-45FE-40DA-B746-5C2BA56A66C9}">
      <dgm:prSet/>
      <dgm:spPr/>
      <dgm:t>
        <a:bodyPr/>
        <a:lstStyle/>
        <a:p>
          <a:endParaRPr lang="en-US"/>
        </a:p>
      </dgm:t>
    </dgm:pt>
    <dgm:pt modelId="{87E7F62F-049A-4A73-AAB3-8F625B286F0C}">
      <dgm:prSet/>
      <dgm:spPr/>
      <dgm:t>
        <a:bodyPr/>
        <a:lstStyle/>
        <a:p>
          <a:r>
            <a:rPr lang="en-US" dirty="0"/>
            <a:t>Worship through music</a:t>
          </a:r>
        </a:p>
      </dgm:t>
    </dgm:pt>
    <dgm:pt modelId="{3F5EBDCC-EB06-4A4D-9161-CE7615919553}" type="parTrans" cxnId="{AAF09EF6-A954-4E22-9276-F3260F08E0B1}">
      <dgm:prSet/>
      <dgm:spPr/>
      <dgm:t>
        <a:bodyPr/>
        <a:lstStyle/>
        <a:p>
          <a:endParaRPr lang="en-US"/>
        </a:p>
      </dgm:t>
    </dgm:pt>
    <dgm:pt modelId="{603CA18C-0A9E-4CA2-B99D-9472669A9481}" type="sibTrans" cxnId="{AAF09EF6-A954-4E22-9276-F3260F08E0B1}">
      <dgm:prSet/>
      <dgm:spPr/>
      <dgm:t>
        <a:bodyPr/>
        <a:lstStyle/>
        <a:p>
          <a:endParaRPr lang="en-US"/>
        </a:p>
      </dgm:t>
    </dgm:pt>
    <dgm:pt modelId="{63A8750B-D773-4DC2-B4C9-2369AECCE4B9}">
      <dgm:prSet/>
      <dgm:spPr/>
      <dgm:t>
        <a:bodyPr/>
        <a:lstStyle/>
        <a:p>
          <a:r>
            <a:rPr lang="en-US"/>
            <a:t>Discover Time</a:t>
          </a:r>
        </a:p>
      </dgm:t>
    </dgm:pt>
    <dgm:pt modelId="{90685037-A9FF-4962-875F-4983171552FD}" type="parTrans" cxnId="{8597C3FD-9969-45F0-ADAE-829B24FC2201}">
      <dgm:prSet/>
      <dgm:spPr/>
      <dgm:t>
        <a:bodyPr/>
        <a:lstStyle/>
        <a:p>
          <a:endParaRPr lang="en-US"/>
        </a:p>
      </dgm:t>
    </dgm:pt>
    <dgm:pt modelId="{9F0F0221-5293-4EB9-933C-E8971BDA51CC}" type="sibTrans" cxnId="{8597C3FD-9969-45F0-ADAE-829B24FC2201}">
      <dgm:prSet/>
      <dgm:spPr/>
      <dgm:t>
        <a:bodyPr/>
        <a:lstStyle/>
        <a:p>
          <a:endParaRPr lang="en-US"/>
        </a:p>
      </dgm:t>
    </dgm:pt>
    <dgm:pt modelId="{3A7692E4-E500-479F-A864-2C65985901ED}">
      <dgm:prSet/>
      <dgm:spPr/>
      <dgm:t>
        <a:bodyPr/>
        <a:lstStyle/>
        <a:p>
          <a:r>
            <a:rPr lang="en-US" dirty="0"/>
            <a:t>Top 12 Verses</a:t>
          </a:r>
        </a:p>
      </dgm:t>
    </dgm:pt>
    <dgm:pt modelId="{7A254291-0449-4C37-AA9A-34D906442624}" type="parTrans" cxnId="{E9C1E3CC-EA54-464B-9508-C83507C49629}">
      <dgm:prSet/>
      <dgm:spPr/>
      <dgm:t>
        <a:bodyPr/>
        <a:lstStyle/>
        <a:p>
          <a:endParaRPr lang="en-US"/>
        </a:p>
      </dgm:t>
    </dgm:pt>
    <dgm:pt modelId="{5861128C-27C8-4F56-AD9A-7744EEB56BDB}" type="sibTrans" cxnId="{E9C1E3CC-EA54-464B-9508-C83507C49629}">
      <dgm:prSet/>
      <dgm:spPr/>
      <dgm:t>
        <a:bodyPr/>
        <a:lstStyle/>
        <a:p>
          <a:endParaRPr lang="en-US"/>
        </a:p>
      </dgm:t>
    </dgm:pt>
    <dgm:pt modelId="{4396EA78-F247-49F7-9F6F-250F7B50127C}">
      <dgm:prSet/>
      <dgm:spPr/>
      <dgm:t>
        <a:bodyPr/>
        <a:lstStyle/>
        <a:p>
          <a:r>
            <a:rPr lang="en-US" dirty="0"/>
            <a:t>Tracker Tickets/Discover Market</a:t>
          </a:r>
        </a:p>
      </dgm:t>
    </dgm:pt>
    <dgm:pt modelId="{C5189114-6D87-4F3A-B8FD-DDE02743A15B}" type="parTrans" cxnId="{17CC264F-4B8E-4471-BAE9-ABE6A78BD62E}">
      <dgm:prSet/>
      <dgm:spPr/>
      <dgm:t>
        <a:bodyPr/>
        <a:lstStyle/>
        <a:p>
          <a:endParaRPr lang="en-US"/>
        </a:p>
      </dgm:t>
    </dgm:pt>
    <dgm:pt modelId="{69E2953E-3313-45A7-A4C4-6DB27D08FEFE}" type="sibTrans" cxnId="{17CC264F-4B8E-4471-BAE9-ABE6A78BD62E}">
      <dgm:prSet/>
      <dgm:spPr/>
      <dgm:t>
        <a:bodyPr/>
        <a:lstStyle/>
        <a:p>
          <a:endParaRPr lang="en-US"/>
        </a:p>
      </dgm:t>
    </dgm:pt>
    <dgm:pt modelId="{5D869A57-4A08-CF4B-A452-567F453D190B}">
      <dgm:prSet/>
      <dgm:spPr/>
      <dgm:t>
        <a:bodyPr/>
        <a:lstStyle/>
        <a:p>
          <a:r>
            <a:rPr lang="en-US" dirty="0"/>
            <a:t>Review - Program components/schedule</a:t>
          </a:r>
        </a:p>
      </dgm:t>
    </dgm:pt>
    <dgm:pt modelId="{79B8BE0D-B2CE-034E-9475-6170584952CF}" type="parTrans" cxnId="{16AB95F5-2A2A-AA4C-94F1-4845B7B901E1}">
      <dgm:prSet/>
      <dgm:spPr/>
      <dgm:t>
        <a:bodyPr/>
        <a:lstStyle/>
        <a:p>
          <a:endParaRPr lang="en-US"/>
        </a:p>
      </dgm:t>
    </dgm:pt>
    <dgm:pt modelId="{471CCF8D-480D-C245-AF59-66DCCBB3004C}" type="sibTrans" cxnId="{16AB95F5-2A2A-AA4C-94F1-4845B7B901E1}">
      <dgm:prSet/>
      <dgm:spPr/>
      <dgm:t>
        <a:bodyPr/>
        <a:lstStyle/>
        <a:p>
          <a:endParaRPr lang="en-US"/>
        </a:p>
      </dgm:t>
    </dgm:pt>
    <dgm:pt modelId="{8FB2D209-39B0-8441-8531-0C9E54D42E8C}" type="pres">
      <dgm:prSet presAssocID="{31C31DD8-8A32-4894-8190-FFC322B26F30}" presName="linear" presStyleCnt="0">
        <dgm:presLayoutVars>
          <dgm:animLvl val="lvl"/>
          <dgm:resizeHandles val="exact"/>
        </dgm:presLayoutVars>
      </dgm:prSet>
      <dgm:spPr/>
    </dgm:pt>
    <dgm:pt modelId="{A895B848-582F-2C41-A03C-FD4CB0D12282}" type="pres">
      <dgm:prSet presAssocID="{5D869A57-4A08-CF4B-A452-567F453D190B}" presName="parentText" presStyleLbl="node1" presStyleIdx="0" presStyleCnt="6">
        <dgm:presLayoutVars>
          <dgm:chMax val="0"/>
          <dgm:bulletEnabled val="1"/>
        </dgm:presLayoutVars>
      </dgm:prSet>
      <dgm:spPr/>
    </dgm:pt>
    <dgm:pt modelId="{4BBED8CD-1FFE-D24F-9BA2-6EB342003756}" type="pres">
      <dgm:prSet presAssocID="{471CCF8D-480D-C245-AF59-66DCCBB3004C}" presName="spacer" presStyleCnt="0"/>
      <dgm:spPr/>
    </dgm:pt>
    <dgm:pt modelId="{9E2935F8-F50D-D44C-AB05-6DB72A1CF8FF}" type="pres">
      <dgm:prSet presAssocID="{F5559080-CC68-4964-82CB-A2AAFEB6D031}" presName="parentText" presStyleLbl="node1" presStyleIdx="1" presStyleCnt="6">
        <dgm:presLayoutVars>
          <dgm:chMax val="0"/>
          <dgm:bulletEnabled val="1"/>
        </dgm:presLayoutVars>
      </dgm:prSet>
      <dgm:spPr/>
    </dgm:pt>
    <dgm:pt modelId="{3084F9C8-C962-1A43-8E30-97ED3070560B}" type="pres">
      <dgm:prSet presAssocID="{D42F1F1F-7637-4623-9A27-6BF1D08CAC5F}" presName="spacer" presStyleCnt="0"/>
      <dgm:spPr/>
    </dgm:pt>
    <dgm:pt modelId="{DA327B0D-D077-5849-9033-0BBFA25A8D18}" type="pres">
      <dgm:prSet presAssocID="{87E7F62F-049A-4A73-AAB3-8F625B286F0C}" presName="parentText" presStyleLbl="node1" presStyleIdx="2" presStyleCnt="6">
        <dgm:presLayoutVars>
          <dgm:chMax val="0"/>
          <dgm:bulletEnabled val="1"/>
        </dgm:presLayoutVars>
      </dgm:prSet>
      <dgm:spPr/>
    </dgm:pt>
    <dgm:pt modelId="{495BC79E-0830-5842-96F2-9622A2D7BE21}" type="pres">
      <dgm:prSet presAssocID="{603CA18C-0A9E-4CA2-B99D-9472669A9481}" presName="spacer" presStyleCnt="0"/>
      <dgm:spPr/>
    </dgm:pt>
    <dgm:pt modelId="{9A031830-94E2-D641-8632-DAD4DF5ECE26}" type="pres">
      <dgm:prSet presAssocID="{63A8750B-D773-4DC2-B4C9-2369AECCE4B9}" presName="parentText" presStyleLbl="node1" presStyleIdx="3" presStyleCnt="6">
        <dgm:presLayoutVars>
          <dgm:chMax val="0"/>
          <dgm:bulletEnabled val="1"/>
        </dgm:presLayoutVars>
      </dgm:prSet>
      <dgm:spPr/>
    </dgm:pt>
    <dgm:pt modelId="{F754A465-0516-1D42-9DE1-18E70FB8AAD7}" type="pres">
      <dgm:prSet presAssocID="{9F0F0221-5293-4EB9-933C-E8971BDA51CC}" presName="spacer" presStyleCnt="0"/>
      <dgm:spPr/>
    </dgm:pt>
    <dgm:pt modelId="{EAF56FC7-D437-5444-9A71-66388E0253C5}" type="pres">
      <dgm:prSet presAssocID="{3A7692E4-E500-479F-A864-2C65985901ED}" presName="parentText" presStyleLbl="node1" presStyleIdx="4" presStyleCnt="6">
        <dgm:presLayoutVars>
          <dgm:chMax val="0"/>
          <dgm:bulletEnabled val="1"/>
        </dgm:presLayoutVars>
      </dgm:prSet>
      <dgm:spPr/>
    </dgm:pt>
    <dgm:pt modelId="{D5FA5476-B35B-F14F-8F33-83D410706B02}" type="pres">
      <dgm:prSet presAssocID="{5861128C-27C8-4F56-AD9A-7744EEB56BDB}" presName="spacer" presStyleCnt="0"/>
      <dgm:spPr/>
    </dgm:pt>
    <dgm:pt modelId="{942A3385-F31E-3440-A563-59B46AF6E04F}" type="pres">
      <dgm:prSet presAssocID="{4396EA78-F247-49F7-9F6F-250F7B50127C}" presName="parentText" presStyleLbl="node1" presStyleIdx="5" presStyleCnt="6">
        <dgm:presLayoutVars>
          <dgm:chMax val="0"/>
          <dgm:bulletEnabled val="1"/>
        </dgm:presLayoutVars>
      </dgm:prSet>
      <dgm:spPr/>
    </dgm:pt>
  </dgm:ptLst>
  <dgm:cxnLst>
    <dgm:cxn modelId="{210A4E1C-0A31-9F45-9EF7-E3B2B207423F}" type="presOf" srcId="{31C31DD8-8A32-4894-8190-FFC322B26F30}" destId="{8FB2D209-39B0-8441-8531-0C9E54D42E8C}" srcOrd="0" destOrd="0" presId="urn:microsoft.com/office/officeart/2005/8/layout/vList2"/>
    <dgm:cxn modelId="{281ABA1C-45FE-40DA-B746-5C2BA56A66C9}" srcId="{31C31DD8-8A32-4894-8190-FFC322B26F30}" destId="{F5559080-CC68-4964-82CB-A2AAFEB6D031}" srcOrd="1" destOrd="0" parTransId="{04DE2CBD-FF9F-4C8B-A202-2F963A6B1AE1}" sibTransId="{D42F1F1F-7637-4623-9A27-6BF1D08CAC5F}"/>
    <dgm:cxn modelId="{17CC264F-4B8E-4471-BAE9-ABE6A78BD62E}" srcId="{31C31DD8-8A32-4894-8190-FFC322B26F30}" destId="{4396EA78-F247-49F7-9F6F-250F7B50127C}" srcOrd="5" destOrd="0" parTransId="{C5189114-6D87-4F3A-B8FD-DDE02743A15B}" sibTransId="{69E2953E-3313-45A7-A4C4-6DB27D08FEFE}"/>
    <dgm:cxn modelId="{45D69B59-0C13-5345-A941-939BEE747A62}" type="presOf" srcId="{5D869A57-4A08-CF4B-A452-567F453D190B}" destId="{A895B848-582F-2C41-A03C-FD4CB0D12282}" srcOrd="0" destOrd="0" presId="urn:microsoft.com/office/officeart/2005/8/layout/vList2"/>
    <dgm:cxn modelId="{8A8F8586-112A-9844-BD50-E1ABCC86E44C}" type="presOf" srcId="{F5559080-CC68-4964-82CB-A2AAFEB6D031}" destId="{9E2935F8-F50D-D44C-AB05-6DB72A1CF8FF}" srcOrd="0" destOrd="0" presId="urn:microsoft.com/office/officeart/2005/8/layout/vList2"/>
    <dgm:cxn modelId="{4B525C89-2865-5848-8244-97B502A6C7D4}" type="presOf" srcId="{3A7692E4-E500-479F-A864-2C65985901ED}" destId="{EAF56FC7-D437-5444-9A71-66388E0253C5}" srcOrd="0" destOrd="0" presId="urn:microsoft.com/office/officeart/2005/8/layout/vList2"/>
    <dgm:cxn modelId="{57F851B0-7667-6B4C-A00B-A47616822EF7}" type="presOf" srcId="{63A8750B-D773-4DC2-B4C9-2369AECCE4B9}" destId="{9A031830-94E2-D641-8632-DAD4DF5ECE26}" srcOrd="0" destOrd="0" presId="urn:microsoft.com/office/officeart/2005/8/layout/vList2"/>
    <dgm:cxn modelId="{DD49ADC2-8D89-0B45-8F95-A0D68066F177}" type="presOf" srcId="{87E7F62F-049A-4A73-AAB3-8F625B286F0C}" destId="{DA327B0D-D077-5849-9033-0BBFA25A8D18}" srcOrd="0" destOrd="0" presId="urn:microsoft.com/office/officeart/2005/8/layout/vList2"/>
    <dgm:cxn modelId="{E9C1E3CC-EA54-464B-9508-C83507C49629}" srcId="{31C31DD8-8A32-4894-8190-FFC322B26F30}" destId="{3A7692E4-E500-479F-A864-2C65985901ED}" srcOrd="4" destOrd="0" parTransId="{7A254291-0449-4C37-AA9A-34D906442624}" sibTransId="{5861128C-27C8-4F56-AD9A-7744EEB56BDB}"/>
    <dgm:cxn modelId="{3C57A2CD-767E-7B42-A4D8-A5BE8ED1B5A1}" type="presOf" srcId="{4396EA78-F247-49F7-9F6F-250F7B50127C}" destId="{942A3385-F31E-3440-A563-59B46AF6E04F}" srcOrd="0" destOrd="0" presId="urn:microsoft.com/office/officeart/2005/8/layout/vList2"/>
    <dgm:cxn modelId="{16AB95F5-2A2A-AA4C-94F1-4845B7B901E1}" srcId="{31C31DD8-8A32-4894-8190-FFC322B26F30}" destId="{5D869A57-4A08-CF4B-A452-567F453D190B}" srcOrd="0" destOrd="0" parTransId="{79B8BE0D-B2CE-034E-9475-6170584952CF}" sibTransId="{471CCF8D-480D-C245-AF59-66DCCBB3004C}"/>
    <dgm:cxn modelId="{AAF09EF6-A954-4E22-9276-F3260F08E0B1}" srcId="{31C31DD8-8A32-4894-8190-FFC322B26F30}" destId="{87E7F62F-049A-4A73-AAB3-8F625B286F0C}" srcOrd="2" destOrd="0" parTransId="{3F5EBDCC-EB06-4A4D-9161-CE7615919553}" sibTransId="{603CA18C-0A9E-4CA2-B99D-9472669A9481}"/>
    <dgm:cxn modelId="{8597C3FD-9969-45F0-ADAE-829B24FC2201}" srcId="{31C31DD8-8A32-4894-8190-FFC322B26F30}" destId="{63A8750B-D773-4DC2-B4C9-2369AECCE4B9}" srcOrd="3" destOrd="0" parTransId="{90685037-A9FF-4962-875F-4983171552FD}" sibTransId="{9F0F0221-5293-4EB9-933C-E8971BDA51CC}"/>
    <dgm:cxn modelId="{53E18174-1EDF-AD40-9FBB-94112FACB69E}" type="presParOf" srcId="{8FB2D209-39B0-8441-8531-0C9E54D42E8C}" destId="{A895B848-582F-2C41-A03C-FD4CB0D12282}" srcOrd="0" destOrd="0" presId="urn:microsoft.com/office/officeart/2005/8/layout/vList2"/>
    <dgm:cxn modelId="{DA059746-20A1-FE4D-81C8-DAF9C78995A7}" type="presParOf" srcId="{8FB2D209-39B0-8441-8531-0C9E54D42E8C}" destId="{4BBED8CD-1FFE-D24F-9BA2-6EB342003756}" srcOrd="1" destOrd="0" presId="urn:microsoft.com/office/officeart/2005/8/layout/vList2"/>
    <dgm:cxn modelId="{9146BDC0-2EBC-EF46-B3DE-20DAF85EB2E7}" type="presParOf" srcId="{8FB2D209-39B0-8441-8531-0C9E54D42E8C}" destId="{9E2935F8-F50D-D44C-AB05-6DB72A1CF8FF}" srcOrd="2" destOrd="0" presId="urn:microsoft.com/office/officeart/2005/8/layout/vList2"/>
    <dgm:cxn modelId="{BCE73F2F-6343-8548-BD7E-46D4EDF0A97E}" type="presParOf" srcId="{8FB2D209-39B0-8441-8531-0C9E54D42E8C}" destId="{3084F9C8-C962-1A43-8E30-97ED3070560B}" srcOrd="3" destOrd="0" presId="urn:microsoft.com/office/officeart/2005/8/layout/vList2"/>
    <dgm:cxn modelId="{9C3CB90B-B0B5-1040-B7EC-52A733203470}" type="presParOf" srcId="{8FB2D209-39B0-8441-8531-0C9E54D42E8C}" destId="{DA327B0D-D077-5849-9033-0BBFA25A8D18}" srcOrd="4" destOrd="0" presId="urn:microsoft.com/office/officeart/2005/8/layout/vList2"/>
    <dgm:cxn modelId="{E195530F-2643-0747-A663-383AF3220584}" type="presParOf" srcId="{8FB2D209-39B0-8441-8531-0C9E54D42E8C}" destId="{495BC79E-0830-5842-96F2-9622A2D7BE21}" srcOrd="5" destOrd="0" presId="urn:microsoft.com/office/officeart/2005/8/layout/vList2"/>
    <dgm:cxn modelId="{D05439ED-B28C-B943-BA54-FE06A13A8B10}" type="presParOf" srcId="{8FB2D209-39B0-8441-8531-0C9E54D42E8C}" destId="{9A031830-94E2-D641-8632-DAD4DF5ECE26}" srcOrd="6" destOrd="0" presId="urn:microsoft.com/office/officeart/2005/8/layout/vList2"/>
    <dgm:cxn modelId="{79CBB920-08D3-A440-BAA6-1B29C432F0C6}" type="presParOf" srcId="{8FB2D209-39B0-8441-8531-0C9E54D42E8C}" destId="{F754A465-0516-1D42-9DE1-18E70FB8AAD7}" srcOrd="7" destOrd="0" presId="urn:microsoft.com/office/officeart/2005/8/layout/vList2"/>
    <dgm:cxn modelId="{B7D3D318-95D5-3845-864F-4F654B42050D}" type="presParOf" srcId="{8FB2D209-39B0-8441-8531-0C9E54D42E8C}" destId="{EAF56FC7-D437-5444-9A71-66388E0253C5}" srcOrd="8" destOrd="0" presId="urn:microsoft.com/office/officeart/2005/8/layout/vList2"/>
    <dgm:cxn modelId="{BC051B47-B938-6C45-BBA4-65145677BCB3}" type="presParOf" srcId="{8FB2D209-39B0-8441-8531-0C9E54D42E8C}" destId="{D5FA5476-B35B-F14F-8F33-83D410706B02}" srcOrd="9" destOrd="0" presId="urn:microsoft.com/office/officeart/2005/8/layout/vList2"/>
    <dgm:cxn modelId="{7A08F352-F787-324D-BD6F-114E1B244544}" type="presParOf" srcId="{8FB2D209-39B0-8441-8531-0C9E54D42E8C}" destId="{942A3385-F31E-3440-A563-59B46AF6E04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EE4755-DE58-4C7C-97ED-74708FDF2FE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D9FF865-B266-451D-9840-297F6E76E50F}">
      <dgm:prSet/>
      <dgm:spPr/>
      <dgm:t>
        <a:bodyPr/>
        <a:lstStyle/>
        <a:p>
          <a:r>
            <a:rPr lang="en-US" dirty="0"/>
            <a:t>Where do the kids keep them?</a:t>
          </a:r>
        </a:p>
      </dgm:t>
    </dgm:pt>
    <dgm:pt modelId="{D2A8AF5C-882C-4A0F-BC33-59FE867BFBEB}" type="parTrans" cxnId="{A1DFF23D-CE84-4266-B73B-4F1200A53917}">
      <dgm:prSet/>
      <dgm:spPr/>
      <dgm:t>
        <a:bodyPr/>
        <a:lstStyle/>
        <a:p>
          <a:endParaRPr lang="en-US"/>
        </a:p>
      </dgm:t>
    </dgm:pt>
    <dgm:pt modelId="{B2E03BA6-6FCD-4D70-9296-DAEA0B555F11}" type="sibTrans" cxnId="{A1DFF23D-CE84-4266-B73B-4F1200A53917}">
      <dgm:prSet/>
      <dgm:spPr/>
      <dgm:t>
        <a:bodyPr/>
        <a:lstStyle/>
        <a:p>
          <a:endParaRPr lang="en-US"/>
        </a:p>
      </dgm:t>
    </dgm:pt>
    <dgm:pt modelId="{0D98A8D4-D1FF-4F8F-88E9-DA25ED277E76}">
      <dgm:prSet/>
      <dgm:spPr/>
      <dgm:t>
        <a:bodyPr/>
        <a:lstStyle/>
        <a:p>
          <a:r>
            <a:rPr lang="en-US" dirty="0"/>
            <a:t>What if I don’t want my kids buying stuff?</a:t>
          </a:r>
        </a:p>
      </dgm:t>
    </dgm:pt>
    <dgm:pt modelId="{F9CC56A8-13BD-4513-836D-728C54F2FD99}" type="parTrans" cxnId="{DB84A89C-5097-4F9A-8E2E-B7071C454780}">
      <dgm:prSet/>
      <dgm:spPr/>
      <dgm:t>
        <a:bodyPr/>
        <a:lstStyle/>
        <a:p>
          <a:endParaRPr lang="en-US"/>
        </a:p>
      </dgm:t>
    </dgm:pt>
    <dgm:pt modelId="{BED1D28B-B9B4-4892-BA24-6192D0E6CA4D}" type="sibTrans" cxnId="{DB84A89C-5097-4F9A-8E2E-B7071C454780}">
      <dgm:prSet/>
      <dgm:spPr/>
      <dgm:t>
        <a:bodyPr/>
        <a:lstStyle/>
        <a:p>
          <a:endParaRPr lang="en-US"/>
        </a:p>
      </dgm:t>
    </dgm:pt>
    <dgm:pt modelId="{118E91E4-7423-EE4B-9077-1A6C1B4CF38F}">
      <dgm:prSet/>
      <dgm:spPr/>
      <dgm:t>
        <a:bodyPr/>
        <a:lstStyle/>
        <a:p>
          <a:r>
            <a:rPr lang="en-US" dirty="0"/>
            <a:t>What if I'm unsure about the idea of incentives?</a:t>
          </a:r>
        </a:p>
      </dgm:t>
    </dgm:pt>
    <dgm:pt modelId="{BB0FEF69-BC70-1C4C-9FD6-3178D8F945A1}" type="parTrans" cxnId="{A7381220-B6BE-F544-9193-791B54865371}">
      <dgm:prSet/>
      <dgm:spPr/>
    </dgm:pt>
    <dgm:pt modelId="{6720C9AA-86C7-2F47-B6E2-E6CC6E2531C5}" type="sibTrans" cxnId="{A7381220-B6BE-F544-9193-791B54865371}">
      <dgm:prSet/>
      <dgm:spPr/>
    </dgm:pt>
    <dgm:pt modelId="{4ADE6202-99BD-488A-A9F7-6FD3A4A775E3}">
      <dgm:prSet/>
      <dgm:spPr/>
      <dgm:t>
        <a:bodyPr/>
        <a:lstStyle/>
        <a:p>
          <a:r>
            <a:rPr lang="en-US" dirty="0"/>
            <a:t>Do I have to print the tickets in color?</a:t>
          </a:r>
        </a:p>
      </dgm:t>
    </dgm:pt>
    <dgm:pt modelId="{5261E71D-D60E-4A71-A429-C69E115821EF}" type="sibTrans" cxnId="{AF00C4F2-7037-4029-A8B1-DD5BD8ACF7CD}">
      <dgm:prSet/>
      <dgm:spPr/>
      <dgm:t>
        <a:bodyPr/>
        <a:lstStyle/>
        <a:p>
          <a:endParaRPr lang="en-US"/>
        </a:p>
      </dgm:t>
    </dgm:pt>
    <dgm:pt modelId="{E2D891C5-624B-45B1-9944-E20F48C5D1E7}" type="parTrans" cxnId="{AF00C4F2-7037-4029-A8B1-DD5BD8ACF7CD}">
      <dgm:prSet/>
      <dgm:spPr/>
      <dgm:t>
        <a:bodyPr/>
        <a:lstStyle/>
        <a:p>
          <a:endParaRPr lang="en-US"/>
        </a:p>
      </dgm:t>
    </dgm:pt>
    <dgm:pt modelId="{F6052EB3-2E9D-5543-8434-85F3EF41D4FA}" type="pres">
      <dgm:prSet presAssocID="{60EE4755-DE58-4C7C-97ED-74708FDF2FE8}" presName="linear" presStyleCnt="0">
        <dgm:presLayoutVars>
          <dgm:animLvl val="lvl"/>
          <dgm:resizeHandles val="exact"/>
        </dgm:presLayoutVars>
      </dgm:prSet>
      <dgm:spPr/>
    </dgm:pt>
    <dgm:pt modelId="{90914CDB-B38E-7044-B519-D250A5C00ED4}" type="pres">
      <dgm:prSet presAssocID="{118E91E4-7423-EE4B-9077-1A6C1B4CF38F}" presName="parentText" presStyleLbl="node1" presStyleIdx="0" presStyleCnt="4">
        <dgm:presLayoutVars>
          <dgm:chMax val="0"/>
          <dgm:bulletEnabled val="1"/>
        </dgm:presLayoutVars>
      </dgm:prSet>
      <dgm:spPr/>
    </dgm:pt>
    <dgm:pt modelId="{1258565F-E4D2-D64F-A29C-36E1877E7BA6}" type="pres">
      <dgm:prSet presAssocID="{6720C9AA-86C7-2F47-B6E2-E6CC6E2531C5}" presName="spacer" presStyleCnt="0"/>
      <dgm:spPr/>
    </dgm:pt>
    <dgm:pt modelId="{B614D429-0F89-4448-918E-D647E2AB43A0}" type="pres">
      <dgm:prSet presAssocID="{0D98A8D4-D1FF-4F8F-88E9-DA25ED277E76}" presName="parentText" presStyleLbl="node1" presStyleIdx="1" presStyleCnt="4">
        <dgm:presLayoutVars>
          <dgm:chMax val="0"/>
          <dgm:bulletEnabled val="1"/>
        </dgm:presLayoutVars>
      </dgm:prSet>
      <dgm:spPr/>
    </dgm:pt>
    <dgm:pt modelId="{256EE534-B1FC-A040-B579-A91390822667}" type="pres">
      <dgm:prSet presAssocID="{BED1D28B-B9B4-4892-BA24-6192D0E6CA4D}" presName="spacer" presStyleCnt="0"/>
      <dgm:spPr/>
    </dgm:pt>
    <dgm:pt modelId="{117FEBDA-E1CA-E24A-A22C-027635F2E813}" type="pres">
      <dgm:prSet presAssocID="{4ADE6202-99BD-488A-A9F7-6FD3A4A775E3}" presName="parentText" presStyleLbl="node1" presStyleIdx="2" presStyleCnt="4">
        <dgm:presLayoutVars>
          <dgm:chMax val="0"/>
          <dgm:bulletEnabled val="1"/>
        </dgm:presLayoutVars>
      </dgm:prSet>
      <dgm:spPr/>
    </dgm:pt>
    <dgm:pt modelId="{0647BBC0-D350-F646-83FA-E54081CD6C0F}" type="pres">
      <dgm:prSet presAssocID="{5261E71D-D60E-4A71-A429-C69E115821EF}" presName="spacer" presStyleCnt="0"/>
      <dgm:spPr/>
    </dgm:pt>
    <dgm:pt modelId="{30A8ADC1-9802-A747-8881-D9A54132B6F7}" type="pres">
      <dgm:prSet presAssocID="{9D9FF865-B266-451D-9840-297F6E76E50F}" presName="parentText" presStyleLbl="node1" presStyleIdx="3" presStyleCnt="4">
        <dgm:presLayoutVars>
          <dgm:chMax val="0"/>
          <dgm:bulletEnabled val="1"/>
        </dgm:presLayoutVars>
      </dgm:prSet>
      <dgm:spPr/>
    </dgm:pt>
  </dgm:ptLst>
  <dgm:cxnLst>
    <dgm:cxn modelId="{9253EA1F-2E9F-6E4A-9744-2959661F93A7}" type="presOf" srcId="{4ADE6202-99BD-488A-A9F7-6FD3A4A775E3}" destId="{117FEBDA-E1CA-E24A-A22C-027635F2E813}" srcOrd="0" destOrd="0" presId="urn:microsoft.com/office/officeart/2005/8/layout/vList2"/>
    <dgm:cxn modelId="{A7381220-B6BE-F544-9193-791B54865371}" srcId="{60EE4755-DE58-4C7C-97ED-74708FDF2FE8}" destId="{118E91E4-7423-EE4B-9077-1A6C1B4CF38F}" srcOrd="0" destOrd="0" parTransId="{BB0FEF69-BC70-1C4C-9FD6-3178D8F945A1}" sibTransId="{6720C9AA-86C7-2F47-B6E2-E6CC6E2531C5}"/>
    <dgm:cxn modelId="{A1DFF23D-CE84-4266-B73B-4F1200A53917}" srcId="{60EE4755-DE58-4C7C-97ED-74708FDF2FE8}" destId="{9D9FF865-B266-451D-9840-297F6E76E50F}" srcOrd="3" destOrd="0" parTransId="{D2A8AF5C-882C-4A0F-BC33-59FE867BFBEB}" sibTransId="{B2E03BA6-6FCD-4D70-9296-DAEA0B555F11}"/>
    <dgm:cxn modelId="{FFFD355A-F4CF-964A-897F-7B0E53B7F6E7}" type="presOf" srcId="{118E91E4-7423-EE4B-9077-1A6C1B4CF38F}" destId="{90914CDB-B38E-7044-B519-D250A5C00ED4}" srcOrd="0" destOrd="0" presId="urn:microsoft.com/office/officeart/2005/8/layout/vList2"/>
    <dgm:cxn modelId="{02A04260-77A5-5B4E-8927-40438B967E8D}" type="presOf" srcId="{60EE4755-DE58-4C7C-97ED-74708FDF2FE8}" destId="{F6052EB3-2E9D-5543-8434-85F3EF41D4FA}" srcOrd="0" destOrd="0" presId="urn:microsoft.com/office/officeart/2005/8/layout/vList2"/>
    <dgm:cxn modelId="{E1EE0C8F-B68C-544D-83EB-5518811F3994}" type="presOf" srcId="{9D9FF865-B266-451D-9840-297F6E76E50F}" destId="{30A8ADC1-9802-A747-8881-D9A54132B6F7}" srcOrd="0" destOrd="0" presId="urn:microsoft.com/office/officeart/2005/8/layout/vList2"/>
    <dgm:cxn modelId="{58861190-2272-5245-912F-DA2331C4E897}" type="presOf" srcId="{0D98A8D4-D1FF-4F8F-88E9-DA25ED277E76}" destId="{B614D429-0F89-4448-918E-D647E2AB43A0}" srcOrd="0" destOrd="0" presId="urn:microsoft.com/office/officeart/2005/8/layout/vList2"/>
    <dgm:cxn modelId="{DB84A89C-5097-4F9A-8E2E-B7071C454780}" srcId="{60EE4755-DE58-4C7C-97ED-74708FDF2FE8}" destId="{0D98A8D4-D1FF-4F8F-88E9-DA25ED277E76}" srcOrd="1" destOrd="0" parTransId="{F9CC56A8-13BD-4513-836D-728C54F2FD99}" sibTransId="{BED1D28B-B9B4-4892-BA24-6192D0E6CA4D}"/>
    <dgm:cxn modelId="{AF00C4F2-7037-4029-A8B1-DD5BD8ACF7CD}" srcId="{60EE4755-DE58-4C7C-97ED-74708FDF2FE8}" destId="{4ADE6202-99BD-488A-A9F7-6FD3A4A775E3}" srcOrd="2" destOrd="0" parTransId="{E2D891C5-624B-45B1-9944-E20F48C5D1E7}" sibTransId="{5261E71D-D60E-4A71-A429-C69E115821EF}"/>
    <dgm:cxn modelId="{C9AA1F33-0962-354C-BACE-E30418F82DDF}" type="presParOf" srcId="{F6052EB3-2E9D-5543-8434-85F3EF41D4FA}" destId="{90914CDB-B38E-7044-B519-D250A5C00ED4}" srcOrd="0" destOrd="0" presId="urn:microsoft.com/office/officeart/2005/8/layout/vList2"/>
    <dgm:cxn modelId="{73EB5903-70CC-9E49-8623-23F161ED708A}" type="presParOf" srcId="{F6052EB3-2E9D-5543-8434-85F3EF41D4FA}" destId="{1258565F-E4D2-D64F-A29C-36E1877E7BA6}" srcOrd="1" destOrd="0" presId="urn:microsoft.com/office/officeart/2005/8/layout/vList2"/>
    <dgm:cxn modelId="{1D65499C-DEAF-1A4E-830E-2D9A55EC912C}" type="presParOf" srcId="{F6052EB3-2E9D-5543-8434-85F3EF41D4FA}" destId="{B614D429-0F89-4448-918E-D647E2AB43A0}" srcOrd="2" destOrd="0" presId="urn:microsoft.com/office/officeart/2005/8/layout/vList2"/>
    <dgm:cxn modelId="{670FFE02-A435-7C4B-AE6D-9493221DD5D4}" type="presParOf" srcId="{F6052EB3-2E9D-5543-8434-85F3EF41D4FA}" destId="{256EE534-B1FC-A040-B579-A91390822667}" srcOrd="3" destOrd="0" presId="urn:microsoft.com/office/officeart/2005/8/layout/vList2"/>
    <dgm:cxn modelId="{DBCC7F97-A112-AC40-9F66-3F677812D85D}" type="presParOf" srcId="{F6052EB3-2E9D-5543-8434-85F3EF41D4FA}" destId="{117FEBDA-E1CA-E24A-A22C-027635F2E813}" srcOrd="4" destOrd="0" presId="urn:microsoft.com/office/officeart/2005/8/layout/vList2"/>
    <dgm:cxn modelId="{A58C9002-D49B-C944-ACFA-ED06C12CAD63}" type="presParOf" srcId="{F6052EB3-2E9D-5543-8434-85F3EF41D4FA}" destId="{0647BBC0-D350-F646-83FA-E54081CD6C0F}" srcOrd="5" destOrd="0" presId="urn:microsoft.com/office/officeart/2005/8/layout/vList2"/>
    <dgm:cxn modelId="{8BE720F2-F627-3645-ABE5-6302D99D4AE3}" type="presParOf" srcId="{F6052EB3-2E9D-5543-8434-85F3EF41D4FA}" destId="{30A8ADC1-9802-A747-8881-D9A54132B6F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EE4755-DE58-4C7C-97ED-74708FDF2FE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E671249-A3F1-413B-8ACC-C3FF9F6E6F85}">
      <dgm:prSet/>
      <dgm:spPr/>
      <dgm:t>
        <a:bodyPr/>
        <a:lstStyle/>
        <a:p>
          <a:r>
            <a:rPr lang="en-US" dirty="0"/>
            <a:t>What do I put in the market?</a:t>
          </a:r>
        </a:p>
      </dgm:t>
    </dgm:pt>
    <dgm:pt modelId="{908F9E34-D51F-4827-BF9E-23C064862A98}" type="parTrans" cxnId="{B5EAA1FB-2923-45DE-BEA0-E5C99F85CE94}">
      <dgm:prSet/>
      <dgm:spPr/>
      <dgm:t>
        <a:bodyPr/>
        <a:lstStyle/>
        <a:p>
          <a:endParaRPr lang="en-US"/>
        </a:p>
      </dgm:t>
    </dgm:pt>
    <dgm:pt modelId="{65D78554-3883-479D-9E21-387C351C067B}" type="sibTrans" cxnId="{B5EAA1FB-2923-45DE-BEA0-E5C99F85CE94}">
      <dgm:prSet/>
      <dgm:spPr/>
      <dgm:t>
        <a:bodyPr/>
        <a:lstStyle/>
        <a:p>
          <a:endParaRPr lang="en-US"/>
        </a:p>
      </dgm:t>
    </dgm:pt>
    <dgm:pt modelId="{75755A10-1422-4907-AF9F-3F0CA64C7218}">
      <dgm:prSet/>
      <dgm:spPr/>
      <dgm:t>
        <a:bodyPr/>
        <a:lstStyle/>
        <a:p>
          <a:r>
            <a:rPr lang="en-US" dirty="0"/>
            <a:t>How often is the market open?</a:t>
          </a:r>
        </a:p>
      </dgm:t>
    </dgm:pt>
    <dgm:pt modelId="{19F389B7-EE36-4FD4-B261-B326D7DD44B6}" type="parTrans" cxnId="{73B55A97-AB1B-476F-8E8F-29CE3EE619EE}">
      <dgm:prSet/>
      <dgm:spPr/>
      <dgm:t>
        <a:bodyPr/>
        <a:lstStyle/>
        <a:p>
          <a:endParaRPr lang="en-US"/>
        </a:p>
      </dgm:t>
    </dgm:pt>
    <dgm:pt modelId="{995B7E60-9C12-4435-9A3A-756C852624E4}" type="sibTrans" cxnId="{73B55A97-AB1B-476F-8E8F-29CE3EE619EE}">
      <dgm:prSet/>
      <dgm:spPr/>
      <dgm:t>
        <a:bodyPr/>
        <a:lstStyle/>
        <a:p>
          <a:endParaRPr lang="en-US"/>
        </a:p>
      </dgm:t>
    </dgm:pt>
    <dgm:pt modelId="{CE011F00-80DF-4C0C-8ED4-F52FC3695BCE}">
      <dgm:prSet/>
      <dgm:spPr/>
      <dgm:t>
        <a:bodyPr/>
        <a:lstStyle/>
        <a:p>
          <a:r>
            <a:rPr lang="en-US" dirty="0"/>
            <a:t>Who staffs it?</a:t>
          </a:r>
        </a:p>
      </dgm:t>
    </dgm:pt>
    <dgm:pt modelId="{066BBF27-0BDA-4D7C-A644-1817CBDA6694}" type="parTrans" cxnId="{53640D63-35AD-4858-A5A6-9606AEEBD959}">
      <dgm:prSet/>
      <dgm:spPr/>
      <dgm:t>
        <a:bodyPr/>
        <a:lstStyle/>
        <a:p>
          <a:endParaRPr lang="en-US"/>
        </a:p>
      </dgm:t>
    </dgm:pt>
    <dgm:pt modelId="{F5210097-B93B-44EF-9B65-53CF0D99406C}" type="sibTrans" cxnId="{53640D63-35AD-4858-A5A6-9606AEEBD959}">
      <dgm:prSet/>
      <dgm:spPr/>
      <dgm:t>
        <a:bodyPr/>
        <a:lstStyle/>
        <a:p>
          <a:endParaRPr lang="en-US"/>
        </a:p>
      </dgm:t>
    </dgm:pt>
    <dgm:pt modelId="{F6052EB3-2E9D-5543-8434-85F3EF41D4FA}" type="pres">
      <dgm:prSet presAssocID="{60EE4755-DE58-4C7C-97ED-74708FDF2FE8}" presName="linear" presStyleCnt="0">
        <dgm:presLayoutVars>
          <dgm:animLvl val="lvl"/>
          <dgm:resizeHandles val="exact"/>
        </dgm:presLayoutVars>
      </dgm:prSet>
      <dgm:spPr/>
    </dgm:pt>
    <dgm:pt modelId="{0B711FAE-1A19-6F40-83BB-8ECE2EAB58E1}" type="pres">
      <dgm:prSet presAssocID="{6E671249-A3F1-413B-8ACC-C3FF9F6E6F85}" presName="parentText" presStyleLbl="node1" presStyleIdx="0" presStyleCnt="3">
        <dgm:presLayoutVars>
          <dgm:chMax val="0"/>
          <dgm:bulletEnabled val="1"/>
        </dgm:presLayoutVars>
      </dgm:prSet>
      <dgm:spPr/>
    </dgm:pt>
    <dgm:pt modelId="{48C853C0-177E-F04A-A0CB-F037C84C5534}" type="pres">
      <dgm:prSet presAssocID="{65D78554-3883-479D-9E21-387C351C067B}" presName="spacer" presStyleCnt="0"/>
      <dgm:spPr/>
    </dgm:pt>
    <dgm:pt modelId="{5523CEE8-F4F2-AF48-8048-633EFAFCE5E0}" type="pres">
      <dgm:prSet presAssocID="{75755A10-1422-4907-AF9F-3F0CA64C7218}" presName="parentText" presStyleLbl="node1" presStyleIdx="1" presStyleCnt="3">
        <dgm:presLayoutVars>
          <dgm:chMax val="0"/>
          <dgm:bulletEnabled val="1"/>
        </dgm:presLayoutVars>
      </dgm:prSet>
      <dgm:spPr/>
    </dgm:pt>
    <dgm:pt modelId="{891C6906-34F4-7741-8509-0C4A9413F797}" type="pres">
      <dgm:prSet presAssocID="{995B7E60-9C12-4435-9A3A-756C852624E4}" presName="spacer" presStyleCnt="0"/>
      <dgm:spPr/>
    </dgm:pt>
    <dgm:pt modelId="{BCB77204-B7C8-E443-AEBF-F7BC49AD527D}" type="pres">
      <dgm:prSet presAssocID="{CE011F00-80DF-4C0C-8ED4-F52FC3695BCE}" presName="parentText" presStyleLbl="node1" presStyleIdx="2" presStyleCnt="3">
        <dgm:presLayoutVars>
          <dgm:chMax val="0"/>
          <dgm:bulletEnabled val="1"/>
        </dgm:presLayoutVars>
      </dgm:prSet>
      <dgm:spPr/>
    </dgm:pt>
  </dgm:ptLst>
  <dgm:cxnLst>
    <dgm:cxn modelId="{6E8CCE2C-8370-1542-9D8A-E8E0234BB2B5}" type="presOf" srcId="{6E671249-A3F1-413B-8ACC-C3FF9F6E6F85}" destId="{0B711FAE-1A19-6F40-83BB-8ECE2EAB58E1}" srcOrd="0" destOrd="0" presId="urn:microsoft.com/office/officeart/2005/8/layout/vList2"/>
    <dgm:cxn modelId="{02A04260-77A5-5B4E-8927-40438B967E8D}" type="presOf" srcId="{60EE4755-DE58-4C7C-97ED-74708FDF2FE8}" destId="{F6052EB3-2E9D-5543-8434-85F3EF41D4FA}" srcOrd="0" destOrd="0" presId="urn:microsoft.com/office/officeart/2005/8/layout/vList2"/>
    <dgm:cxn modelId="{53640D63-35AD-4858-A5A6-9606AEEBD959}" srcId="{60EE4755-DE58-4C7C-97ED-74708FDF2FE8}" destId="{CE011F00-80DF-4C0C-8ED4-F52FC3695BCE}" srcOrd="2" destOrd="0" parTransId="{066BBF27-0BDA-4D7C-A644-1817CBDA6694}" sibTransId="{F5210097-B93B-44EF-9B65-53CF0D99406C}"/>
    <dgm:cxn modelId="{94D5498D-CA11-EB46-8200-B491B1B396F7}" type="presOf" srcId="{75755A10-1422-4907-AF9F-3F0CA64C7218}" destId="{5523CEE8-F4F2-AF48-8048-633EFAFCE5E0}" srcOrd="0" destOrd="0" presId="urn:microsoft.com/office/officeart/2005/8/layout/vList2"/>
    <dgm:cxn modelId="{73B55A97-AB1B-476F-8E8F-29CE3EE619EE}" srcId="{60EE4755-DE58-4C7C-97ED-74708FDF2FE8}" destId="{75755A10-1422-4907-AF9F-3F0CA64C7218}" srcOrd="1" destOrd="0" parTransId="{19F389B7-EE36-4FD4-B261-B326D7DD44B6}" sibTransId="{995B7E60-9C12-4435-9A3A-756C852624E4}"/>
    <dgm:cxn modelId="{F29C2FDF-EB0A-4D4A-9280-9D18348B6644}" type="presOf" srcId="{CE011F00-80DF-4C0C-8ED4-F52FC3695BCE}" destId="{BCB77204-B7C8-E443-AEBF-F7BC49AD527D}" srcOrd="0" destOrd="0" presId="urn:microsoft.com/office/officeart/2005/8/layout/vList2"/>
    <dgm:cxn modelId="{B5EAA1FB-2923-45DE-BEA0-E5C99F85CE94}" srcId="{60EE4755-DE58-4C7C-97ED-74708FDF2FE8}" destId="{6E671249-A3F1-413B-8ACC-C3FF9F6E6F85}" srcOrd="0" destOrd="0" parTransId="{908F9E34-D51F-4827-BF9E-23C064862A98}" sibTransId="{65D78554-3883-479D-9E21-387C351C067B}"/>
    <dgm:cxn modelId="{DB689214-CD4A-3240-ADD7-14F0D2C40089}" type="presParOf" srcId="{F6052EB3-2E9D-5543-8434-85F3EF41D4FA}" destId="{0B711FAE-1A19-6F40-83BB-8ECE2EAB58E1}" srcOrd="0" destOrd="0" presId="urn:microsoft.com/office/officeart/2005/8/layout/vList2"/>
    <dgm:cxn modelId="{7A4CAAE6-D704-684B-A75F-68C98B538B18}" type="presParOf" srcId="{F6052EB3-2E9D-5543-8434-85F3EF41D4FA}" destId="{48C853C0-177E-F04A-A0CB-F037C84C5534}" srcOrd="1" destOrd="0" presId="urn:microsoft.com/office/officeart/2005/8/layout/vList2"/>
    <dgm:cxn modelId="{3732929E-6AD3-B14A-93D4-950A4B816F09}" type="presParOf" srcId="{F6052EB3-2E9D-5543-8434-85F3EF41D4FA}" destId="{5523CEE8-F4F2-AF48-8048-633EFAFCE5E0}" srcOrd="2" destOrd="0" presId="urn:microsoft.com/office/officeart/2005/8/layout/vList2"/>
    <dgm:cxn modelId="{E376854B-1353-1744-95E0-C095B5CCE975}" type="presParOf" srcId="{F6052EB3-2E9D-5543-8434-85F3EF41D4FA}" destId="{891C6906-34F4-7741-8509-0C4A9413F797}" srcOrd="3" destOrd="0" presId="urn:microsoft.com/office/officeart/2005/8/layout/vList2"/>
    <dgm:cxn modelId="{30172134-C557-FA4D-A6C9-243ECE14E552}" type="presParOf" srcId="{F6052EB3-2E9D-5543-8434-85F3EF41D4FA}" destId="{BCB77204-B7C8-E443-AEBF-F7BC49AD527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C31DD8-8A32-4894-8190-FFC322B26F3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5559080-CC68-4964-82CB-A2AAFEB6D031}">
      <dgm:prSet/>
      <dgm:spPr/>
      <dgm:t>
        <a:bodyPr/>
        <a:lstStyle/>
        <a:p>
          <a:r>
            <a:rPr lang="en-US" dirty="0"/>
            <a:t>End-Of-Class Review Game</a:t>
          </a:r>
        </a:p>
      </dgm:t>
    </dgm:pt>
    <dgm:pt modelId="{04DE2CBD-FF9F-4C8B-A202-2F963A6B1AE1}" type="parTrans" cxnId="{281ABA1C-45FE-40DA-B746-5C2BA56A66C9}">
      <dgm:prSet/>
      <dgm:spPr/>
      <dgm:t>
        <a:bodyPr/>
        <a:lstStyle/>
        <a:p>
          <a:endParaRPr lang="en-US"/>
        </a:p>
      </dgm:t>
    </dgm:pt>
    <dgm:pt modelId="{D42F1F1F-7637-4623-9A27-6BF1D08CAC5F}" type="sibTrans" cxnId="{281ABA1C-45FE-40DA-B746-5C2BA56A66C9}">
      <dgm:prSet/>
      <dgm:spPr/>
      <dgm:t>
        <a:bodyPr/>
        <a:lstStyle/>
        <a:p>
          <a:endParaRPr lang="en-US"/>
        </a:p>
      </dgm:t>
    </dgm:pt>
    <dgm:pt modelId="{87E7F62F-049A-4A73-AAB3-8F625B286F0C}">
      <dgm:prSet/>
      <dgm:spPr/>
      <dgm:t>
        <a:bodyPr/>
        <a:lstStyle/>
        <a:p>
          <a:r>
            <a:rPr lang="en-US" dirty="0"/>
            <a:t>Tracker’s Treasures</a:t>
          </a:r>
        </a:p>
      </dgm:t>
    </dgm:pt>
    <dgm:pt modelId="{3F5EBDCC-EB06-4A4D-9161-CE7615919553}" type="parTrans" cxnId="{AAF09EF6-A954-4E22-9276-F3260F08E0B1}">
      <dgm:prSet/>
      <dgm:spPr/>
      <dgm:t>
        <a:bodyPr/>
        <a:lstStyle/>
        <a:p>
          <a:endParaRPr lang="en-US"/>
        </a:p>
      </dgm:t>
    </dgm:pt>
    <dgm:pt modelId="{603CA18C-0A9E-4CA2-B99D-9472669A9481}" type="sibTrans" cxnId="{AAF09EF6-A954-4E22-9276-F3260F08E0B1}">
      <dgm:prSet/>
      <dgm:spPr/>
      <dgm:t>
        <a:bodyPr/>
        <a:lstStyle/>
        <a:p>
          <a:endParaRPr lang="en-US"/>
        </a:p>
      </dgm:t>
    </dgm:pt>
    <dgm:pt modelId="{5D869A57-4A08-CF4B-A452-567F453D190B}">
      <dgm:prSet/>
      <dgm:spPr/>
      <dgm:t>
        <a:bodyPr/>
        <a:lstStyle/>
        <a:p>
          <a:r>
            <a:rPr lang="en-US" dirty="0"/>
            <a:t>Classroom Bible Lesson</a:t>
          </a:r>
        </a:p>
      </dgm:t>
    </dgm:pt>
    <dgm:pt modelId="{79B8BE0D-B2CE-034E-9475-6170584952CF}" type="parTrans" cxnId="{16AB95F5-2A2A-AA4C-94F1-4845B7B901E1}">
      <dgm:prSet/>
      <dgm:spPr/>
      <dgm:t>
        <a:bodyPr/>
        <a:lstStyle/>
        <a:p>
          <a:endParaRPr lang="en-US"/>
        </a:p>
      </dgm:t>
    </dgm:pt>
    <dgm:pt modelId="{471CCF8D-480D-C245-AF59-66DCCBB3004C}" type="sibTrans" cxnId="{16AB95F5-2A2A-AA4C-94F1-4845B7B901E1}">
      <dgm:prSet/>
      <dgm:spPr/>
      <dgm:t>
        <a:bodyPr/>
        <a:lstStyle/>
        <a:p>
          <a:endParaRPr lang="en-US"/>
        </a:p>
      </dgm:t>
    </dgm:pt>
    <dgm:pt modelId="{8FB2D209-39B0-8441-8531-0C9E54D42E8C}" type="pres">
      <dgm:prSet presAssocID="{31C31DD8-8A32-4894-8190-FFC322B26F30}" presName="linear" presStyleCnt="0">
        <dgm:presLayoutVars>
          <dgm:animLvl val="lvl"/>
          <dgm:resizeHandles val="exact"/>
        </dgm:presLayoutVars>
      </dgm:prSet>
      <dgm:spPr/>
    </dgm:pt>
    <dgm:pt modelId="{A895B848-582F-2C41-A03C-FD4CB0D12282}" type="pres">
      <dgm:prSet presAssocID="{5D869A57-4A08-CF4B-A452-567F453D190B}" presName="parentText" presStyleLbl="node1" presStyleIdx="0" presStyleCnt="3">
        <dgm:presLayoutVars>
          <dgm:chMax val="0"/>
          <dgm:bulletEnabled val="1"/>
        </dgm:presLayoutVars>
      </dgm:prSet>
      <dgm:spPr/>
    </dgm:pt>
    <dgm:pt modelId="{4BBED8CD-1FFE-D24F-9BA2-6EB342003756}" type="pres">
      <dgm:prSet presAssocID="{471CCF8D-480D-C245-AF59-66DCCBB3004C}" presName="spacer" presStyleCnt="0"/>
      <dgm:spPr/>
    </dgm:pt>
    <dgm:pt modelId="{9E2935F8-F50D-D44C-AB05-6DB72A1CF8FF}" type="pres">
      <dgm:prSet presAssocID="{F5559080-CC68-4964-82CB-A2AAFEB6D031}" presName="parentText" presStyleLbl="node1" presStyleIdx="1" presStyleCnt="3" custLinFactNeighborX="-2301" custLinFactNeighborY="-28135">
        <dgm:presLayoutVars>
          <dgm:chMax val="0"/>
          <dgm:bulletEnabled val="1"/>
        </dgm:presLayoutVars>
      </dgm:prSet>
      <dgm:spPr/>
    </dgm:pt>
    <dgm:pt modelId="{3084F9C8-C962-1A43-8E30-97ED3070560B}" type="pres">
      <dgm:prSet presAssocID="{D42F1F1F-7637-4623-9A27-6BF1D08CAC5F}" presName="spacer" presStyleCnt="0"/>
      <dgm:spPr/>
    </dgm:pt>
    <dgm:pt modelId="{DA327B0D-D077-5849-9033-0BBFA25A8D18}" type="pres">
      <dgm:prSet presAssocID="{87E7F62F-049A-4A73-AAB3-8F625B286F0C}" presName="parentText" presStyleLbl="node1" presStyleIdx="2" presStyleCnt="3">
        <dgm:presLayoutVars>
          <dgm:chMax val="0"/>
          <dgm:bulletEnabled val="1"/>
        </dgm:presLayoutVars>
      </dgm:prSet>
      <dgm:spPr/>
    </dgm:pt>
  </dgm:ptLst>
  <dgm:cxnLst>
    <dgm:cxn modelId="{210A4E1C-0A31-9F45-9EF7-E3B2B207423F}" type="presOf" srcId="{31C31DD8-8A32-4894-8190-FFC322B26F30}" destId="{8FB2D209-39B0-8441-8531-0C9E54D42E8C}" srcOrd="0" destOrd="0" presId="urn:microsoft.com/office/officeart/2005/8/layout/vList2"/>
    <dgm:cxn modelId="{281ABA1C-45FE-40DA-B746-5C2BA56A66C9}" srcId="{31C31DD8-8A32-4894-8190-FFC322B26F30}" destId="{F5559080-CC68-4964-82CB-A2AAFEB6D031}" srcOrd="1" destOrd="0" parTransId="{04DE2CBD-FF9F-4C8B-A202-2F963A6B1AE1}" sibTransId="{D42F1F1F-7637-4623-9A27-6BF1D08CAC5F}"/>
    <dgm:cxn modelId="{45D69B59-0C13-5345-A941-939BEE747A62}" type="presOf" srcId="{5D869A57-4A08-CF4B-A452-567F453D190B}" destId="{A895B848-582F-2C41-A03C-FD4CB0D12282}" srcOrd="0" destOrd="0" presId="urn:microsoft.com/office/officeart/2005/8/layout/vList2"/>
    <dgm:cxn modelId="{8A8F8586-112A-9844-BD50-E1ABCC86E44C}" type="presOf" srcId="{F5559080-CC68-4964-82CB-A2AAFEB6D031}" destId="{9E2935F8-F50D-D44C-AB05-6DB72A1CF8FF}" srcOrd="0" destOrd="0" presId="urn:microsoft.com/office/officeart/2005/8/layout/vList2"/>
    <dgm:cxn modelId="{DD49ADC2-8D89-0B45-8F95-A0D68066F177}" type="presOf" srcId="{87E7F62F-049A-4A73-AAB3-8F625B286F0C}" destId="{DA327B0D-D077-5849-9033-0BBFA25A8D18}" srcOrd="0" destOrd="0" presId="urn:microsoft.com/office/officeart/2005/8/layout/vList2"/>
    <dgm:cxn modelId="{16AB95F5-2A2A-AA4C-94F1-4845B7B901E1}" srcId="{31C31DD8-8A32-4894-8190-FFC322B26F30}" destId="{5D869A57-4A08-CF4B-A452-567F453D190B}" srcOrd="0" destOrd="0" parTransId="{79B8BE0D-B2CE-034E-9475-6170584952CF}" sibTransId="{471CCF8D-480D-C245-AF59-66DCCBB3004C}"/>
    <dgm:cxn modelId="{AAF09EF6-A954-4E22-9276-F3260F08E0B1}" srcId="{31C31DD8-8A32-4894-8190-FFC322B26F30}" destId="{87E7F62F-049A-4A73-AAB3-8F625B286F0C}" srcOrd="2" destOrd="0" parTransId="{3F5EBDCC-EB06-4A4D-9161-CE7615919553}" sibTransId="{603CA18C-0A9E-4CA2-B99D-9472669A9481}"/>
    <dgm:cxn modelId="{53E18174-1EDF-AD40-9FBB-94112FACB69E}" type="presParOf" srcId="{8FB2D209-39B0-8441-8531-0C9E54D42E8C}" destId="{A895B848-582F-2C41-A03C-FD4CB0D12282}" srcOrd="0" destOrd="0" presId="urn:microsoft.com/office/officeart/2005/8/layout/vList2"/>
    <dgm:cxn modelId="{DA059746-20A1-FE4D-81C8-DAF9C78995A7}" type="presParOf" srcId="{8FB2D209-39B0-8441-8531-0C9E54D42E8C}" destId="{4BBED8CD-1FFE-D24F-9BA2-6EB342003756}" srcOrd="1" destOrd="0" presId="urn:microsoft.com/office/officeart/2005/8/layout/vList2"/>
    <dgm:cxn modelId="{9146BDC0-2EBC-EF46-B3DE-20DAF85EB2E7}" type="presParOf" srcId="{8FB2D209-39B0-8441-8531-0C9E54D42E8C}" destId="{9E2935F8-F50D-D44C-AB05-6DB72A1CF8FF}" srcOrd="2" destOrd="0" presId="urn:microsoft.com/office/officeart/2005/8/layout/vList2"/>
    <dgm:cxn modelId="{BCE73F2F-6343-8548-BD7E-46D4EDF0A97E}" type="presParOf" srcId="{8FB2D209-39B0-8441-8531-0C9E54D42E8C}" destId="{3084F9C8-C962-1A43-8E30-97ED3070560B}" srcOrd="3" destOrd="0" presId="urn:microsoft.com/office/officeart/2005/8/layout/vList2"/>
    <dgm:cxn modelId="{9C3CB90B-B0B5-1040-B7EC-52A733203470}" type="presParOf" srcId="{8FB2D209-39B0-8441-8531-0C9E54D42E8C}" destId="{DA327B0D-D077-5849-9033-0BBFA25A8D1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77619C-AF18-40A9-BCE5-E2DA211CA01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9F55736-A52C-4699-A0AF-1047EEEA14F9}">
      <dgm:prSet custT="1"/>
      <dgm:spPr/>
      <dgm:t>
        <a:bodyPr/>
        <a:lstStyle/>
        <a:p>
          <a:r>
            <a:rPr lang="en-US" sz="5400" b="1" dirty="0">
              <a:latin typeface="+mj-lt"/>
            </a:rPr>
            <a:t>Classroom Lessons:</a:t>
          </a:r>
        </a:p>
      </dgm:t>
    </dgm:pt>
    <dgm:pt modelId="{857EC18A-CD66-491F-8FE8-426C838A80FD}" type="parTrans" cxnId="{14F06DF6-F6E4-40F1-B34C-0F90C2665CC3}">
      <dgm:prSet/>
      <dgm:spPr/>
      <dgm:t>
        <a:bodyPr/>
        <a:lstStyle/>
        <a:p>
          <a:endParaRPr lang="en-US"/>
        </a:p>
      </dgm:t>
    </dgm:pt>
    <dgm:pt modelId="{C059A972-D70E-46B2-B87F-F34840E41065}" type="sibTrans" cxnId="{14F06DF6-F6E4-40F1-B34C-0F90C2665CC3}">
      <dgm:prSet/>
      <dgm:spPr/>
      <dgm:t>
        <a:bodyPr/>
        <a:lstStyle/>
        <a:p>
          <a:endParaRPr lang="en-US"/>
        </a:p>
      </dgm:t>
    </dgm:pt>
    <dgm:pt modelId="{CF5AC76F-0286-4584-A9F8-89CE07CC023B}">
      <dgm:prSet custT="1"/>
      <dgm:spPr/>
      <dgm:t>
        <a:bodyPr/>
        <a:lstStyle/>
        <a:p>
          <a:r>
            <a:rPr lang="en-US" sz="4800" dirty="0"/>
            <a:t>Are teacher led</a:t>
          </a:r>
        </a:p>
      </dgm:t>
    </dgm:pt>
    <dgm:pt modelId="{14FF4EB9-E029-4256-A0F4-2C57967BD6C8}" type="parTrans" cxnId="{B05AF0DC-9B05-4145-950E-E81911167502}">
      <dgm:prSet/>
      <dgm:spPr/>
      <dgm:t>
        <a:bodyPr/>
        <a:lstStyle/>
        <a:p>
          <a:endParaRPr lang="en-US"/>
        </a:p>
      </dgm:t>
    </dgm:pt>
    <dgm:pt modelId="{8DF76FAF-CF0E-445A-A315-80433C8BD983}" type="sibTrans" cxnId="{B05AF0DC-9B05-4145-950E-E81911167502}">
      <dgm:prSet/>
      <dgm:spPr/>
      <dgm:t>
        <a:bodyPr/>
        <a:lstStyle/>
        <a:p>
          <a:endParaRPr lang="en-US"/>
        </a:p>
      </dgm:t>
    </dgm:pt>
    <dgm:pt modelId="{85E6D3AC-897F-4E9B-943E-388180F35C21}">
      <dgm:prSet custT="1"/>
      <dgm:spPr/>
      <dgm:t>
        <a:bodyPr/>
        <a:lstStyle/>
        <a:p>
          <a:r>
            <a:rPr lang="en-US" sz="4800" dirty="0"/>
            <a:t>Are Bible focused</a:t>
          </a:r>
        </a:p>
      </dgm:t>
    </dgm:pt>
    <dgm:pt modelId="{7CD8327E-32DA-46E6-B923-AD916E1942BA}" type="parTrans" cxnId="{0CA05B98-7472-4B15-B3F5-30588CF7CF87}">
      <dgm:prSet/>
      <dgm:spPr/>
      <dgm:t>
        <a:bodyPr/>
        <a:lstStyle/>
        <a:p>
          <a:endParaRPr lang="en-US"/>
        </a:p>
      </dgm:t>
    </dgm:pt>
    <dgm:pt modelId="{8CC112F4-25EE-4B7D-8C36-6146D5B63AC7}" type="sibTrans" cxnId="{0CA05B98-7472-4B15-B3F5-30588CF7CF87}">
      <dgm:prSet/>
      <dgm:spPr/>
      <dgm:t>
        <a:bodyPr/>
        <a:lstStyle/>
        <a:p>
          <a:endParaRPr lang="en-US"/>
        </a:p>
      </dgm:t>
    </dgm:pt>
    <dgm:pt modelId="{56F3333E-19FF-4EAC-A59C-4BE62C97B045}">
      <dgm:prSet custT="1"/>
      <dgm:spPr/>
      <dgm:t>
        <a:bodyPr/>
        <a:lstStyle/>
        <a:p>
          <a:r>
            <a:rPr lang="en-US" sz="4800" dirty="0"/>
            <a:t>Bring the Bible to Life</a:t>
          </a:r>
        </a:p>
      </dgm:t>
    </dgm:pt>
    <dgm:pt modelId="{ACA22D8B-F870-4D1E-9679-94731FFB6EFD}" type="parTrans" cxnId="{44023AA0-179E-47B3-94E2-61CAE5433C22}">
      <dgm:prSet/>
      <dgm:spPr/>
      <dgm:t>
        <a:bodyPr/>
        <a:lstStyle/>
        <a:p>
          <a:endParaRPr lang="en-US"/>
        </a:p>
      </dgm:t>
    </dgm:pt>
    <dgm:pt modelId="{9D40262C-48B3-4562-B92F-94B9A1FDB2F1}" type="sibTrans" cxnId="{44023AA0-179E-47B3-94E2-61CAE5433C22}">
      <dgm:prSet/>
      <dgm:spPr/>
      <dgm:t>
        <a:bodyPr/>
        <a:lstStyle/>
        <a:p>
          <a:endParaRPr lang="en-US"/>
        </a:p>
      </dgm:t>
    </dgm:pt>
    <dgm:pt modelId="{995C242F-B39F-BC47-94B3-351D32F47CC9}" type="pres">
      <dgm:prSet presAssocID="{2E77619C-AF18-40A9-BCE5-E2DA211CA010}" presName="linear" presStyleCnt="0">
        <dgm:presLayoutVars>
          <dgm:animLvl val="lvl"/>
          <dgm:resizeHandles val="exact"/>
        </dgm:presLayoutVars>
      </dgm:prSet>
      <dgm:spPr/>
    </dgm:pt>
    <dgm:pt modelId="{AC0A00F0-71B7-5E4E-A93A-30490AF31824}" type="pres">
      <dgm:prSet presAssocID="{59F55736-A52C-4699-A0AF-1047EEEA14F9}" presName="parentText" presStyleLbl="node1" presStyleIdx="0" presStyleCnt="1">
        <dgm:presLayoutVars>
          <dgm:chMax val="0"/>
          <dgm:bulletEnabled val="1"/>
        </dgm:presLayoutVars>
      </dgm:prSet>
      <dgm:spPr/>
    </dgm:pt>
    <dgm:pt modelId="{BFB43B9A-FF6D-2647-AF58-01A1F9B99537}" type="pres">
      <dgm:prSet presAssocID="{59F55736-A52C-4699-A0AF-1047EEEA14F9}" presName="childText" presStyleLbl="revTx" presStyleIdx="0" presStyleCnt="1">
        <dgm:presLayoutVars>
          <dgm:bulletEnabled val="1"/>
        </dgm:presLayoutVars>
      </dgm:prSet>
      <dgm:spPr/>
    </dgm:pt>
  </dgm:ptLst>
  <dgm:cxnLst>
    <dgm:cxn modelId="{60231227-EE30-FF41-92DB-9074382C1773}" type="presOf" srcId="{CF5AC76F-0286-4584-A9F8-89CE07CC023B}" destId="{BFB43B9A-FF6D-2647-AF58-01A1F9B99537}" srcOrd="0" destOrd="0" presId="urn:microsoft.com/office/officeart/2005/8/layout/vList2"/>
    <dgm:cxn modelId="{6E7DE94E-F708-F04A-B5C4-AE3070BE15AA}" type="presOf" srcId="{85E6D3AC-897F-4E9B-943E-388180F35C21}" destId="{BFB43B9A-FF6D-2647-AF58-01A1F9B99537}" srcOrd="0" destOrd="1" presId="urn:microsoft.com/office/officeart/2005/8/layout/vList2"/>
    <dgm:cxn modelId="{0CA05B98-7472-4B15-B3F5-30588CF7CF87}" srcId="{59F55736-A52C-4699-A0AF-1047EEEA14F9}" destId="{85E6D3AC-897F-4E9B-943E-388180F35C21}" srcOrd="1" destOrd="0" parTransId="{7CD8327E-32DA-46E6-B923-AD916E1942BA}" sibTransId="{8CC112F4-25EE-4B7D-8C36-6146D5B63AC7}"/>
    <dgm:cxn modelId="{44023AA0-179E-47B3-94E2-61CAE5433C22}" srcId="{59F55736-A52C-4699-A0AF-1047EEEA14F9}" destId="{56F3333E-19FF-4EAC-A59C-4BE62C97B045}" srcOrd="2" destOrd="0" parTransId="{ACA22D8B-F870-4D1E-9679-94731FFB6EFD}" sibTransId="{9D40262C-48B3-4562-B92F-94B9A1FDB2F1}"/>
    <dgm:cxn modelId="{4AA1C5A3-ABDF-7042-A685-10DE9FE75461}" type="presOf" srcId="{59F55736-A52C-4699-A0AF-1047EEEA14F9}" destId="{AC0A00F0-71B7-5E4E-A93A-30490AF31824}" srcOrd="0" destOrd="0" presId="urn:microsoft.com/office/officeart/2005/8/layout/vList2"/>
    <dgm:cxn modelId="{DCBDF5C8-8E45-3C4C-B442-F149F899DB25}" type="presOf" srcId="{2E77619C-AF18-40A9-BCE5-E2DA211CA010}" destId="{995C242F-B39F-BC47-94B3-351D32F47CC9}" srcOrd="0" destOrd="0" presId="urn:microsoft.com/office/officeart/2005/8/layout/vList2"/>
    <dgm:cxn modelId="{EE1430D9-449C-C042-A098-87DAD35DE9DE}" type="presOf" srcId="{56F3333E-19FF-4EAC-A59C-4BE62C97B045}" destId="{BFB43B9A-FF6D-2647-AF58-01A1F9B99537}" srcOrd="0" destOrd="2" presId="urn:microsoft.com/office/officeart/2005/8/layout/vList2"/>
    <dgm:cxn modelId="{B05AF0DC-9B05-4145-950E-E81911167502}" srcId="{59F55736-A52C-4699-A0AF-1047EEEA14F9}" destId="{CF5AC76F-0286-4584-A9F8-89CE07CC023B}" srcOrd="0" destOrd="0" parTransId="{14FF4EB9-E029-4256-A0F4-2C57967BD6C8}" sibTransId="{8DF76FAF-CF0E-445A-A315-80433C8BD983}"/>
    <dgm:cxn modelId="{14F06DF6-F6E4-40F1-B34C-0F90C2665CC3}" srcId="{2E77619C-AF18-40A9-BCE5-E2DA211CA010}" destId="{59F55736-A52C-4699-A0AF-1047EEEA14F9}" srcOrd="0" destOrd="0" parTransId="{857EC18A-CD66-491F-8FE8-426C838A80FD}" sibTransId="{C059A972-D70E-46B2-B87F-F34840E41065}"/>
    <dgm:cxn modelId="{67696696-640F-B246-9D03-6E1B9768E9DB}" type="presParOf" srcId="{995C242F-B39F-BC47-94B3-351D32F47CC9}" destId="{AC0A00F0-71B7-5E4E-A93A-30490AF31824}" srcOrd="0" destOrd="0" presId="urn:microsoft.com/office/officeart/2005/8/layout/vList2"/>
    <dgm:cxn modelId="{0685855A-7C47-2C4F-A2C8-A4611BC83964}" type="presParOf" srcId="{995C242F-B39F-BC47-94B3-351D32F47CC9}" destId="{BFB43B9A-FF6D-2647-AF58-01A1F9B9953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580B8D-E23B-476A-8971-300578DDD15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801AF5F-1711-4A04-A9FA-AA8AD5AD044B}">
      <dgm:prSet/>
      <dgm:spPr/>
      <dgm:t>
        <a:bodyPr/>
        <a:lstStyle/>
        <a:p>
          <a:r>
            <a:rPr lang="en-US"/>
            <a:t>Pray</a:t>
          </a:r>
        </a:p>
      </dgm:t>
    </dgm:pt>
    <dgm:pt modelId="{C277E01C-1D51-4B1B-A88B-C1DED2782713}" type="parTrans" cxnId="{A21F96F0-CD4F-44D7-947C-754CA755E464}">
      <dgm:prSet/>
      <dgm:spPr/>
      <dgm:t>
        <a:bodyPr/>
        <a:lstStyle/>
        <a:p>
          <a:endParaRPr lang="en-US"/>
        </a:p>
      </dgm:t>
    </dgm:pt>
    <dgm:pt modelId="{561BC3C3-EB4F-447D-B1BA-211BDC6A6EF3}" type="sibTrans" cxnId="{A21F96F0-CD4F-44D7-947C-754CA755E464}">
      <dgm:prSet/>
      <dgm:spPr/>
      <dgm:t>
        <a:bodyPr/>
        <a:lstStyle/>
        <a:p>
          <a:endParaRPr lang="en-US"/>
        </a:p>
      </dgm:t>
    </dgm:pt>
    <dgm:pt modelId="{D997E82C-92BE-40F3-95F1-85827D019129}">
      <dgm:prSet/>
      <dgm:spPr/>
      <dgm:t>
        <a:bodyPr/>
        <a:lstStyle/>
        <a:p>
          <a:r>
            <a:rPr lang="en-US"/>
            <a:t>Read the Scripture</a:t>
          </a:r>
        </a:p>
      </dgm:t>
    </dgm:pt>
    <dgm:pt modelId="{29FA7A30-CD6A-405B-8D39-A08BA5F5E868}" type="parTrans" cxnId="{BEA83D06-3929-4479-A60D-25914A03AC02}">
      <dgm:prSet/>
      <dgm:spPr/>
      <dgm:t>
        <a:bodyPr/>
        <a:lstStyle/>
        <a:p>
          <a:endParaRPr lang="en-US"/>
        </a:p>
      </dgm:t>
    </dgm:pt>
    <dgm:pt modelId="{2BB32FD9-D49D-446E-8ED9-E83C77870D3B}" type="sibTrans" cxnId="{BEA83D06-3929-4479-A60D-25914A03AC02}">
      <dgm:prSet/>
      <dgm:spPr/>
      <dgm:t>
        <a:bodyPr/>
        <a:lstStyle/>
        <a:p>
          <a:endParaRPr lang="en-US"/>
        </a:p>
      </dgm:t>
    </dgm:pt>
    <dgm:pt modelId="{82647660-6D80-43AB-8B74-0EBD334BCCE2}">
      <dgm:prSet/>
      <dgm:spPr/>
      <dgm:t>
        <a:bodyPr/>
        <a:lstStyle/>
        <a:p>
          <a:r>
            <a:rPr lang="en-US"/>
            <a:t>Read the 4 Rights and review questions</a:t>
          </a:r>
        </a:p>
      </dgm:t>
    </dgm:pt>
    <dgm:pt modelId="{D686B67B-6C28-4F72-89ED-69F78D1CC9A8}" type="parTrans" cxnId="{5686F1A9-B6DD-4C46-AB00-87517CB4A1F7}">
      <dgm:prSet/>
      <dgm:spPr/>
      <dgm:t>
        <a:bodyPr/>
        <a:lstStyle/>
        <a:p>
          <a:endParaRPr lang="en-US"/>
        </a:p>
      </dgm:t>
    </dgm:pt>
    <dgm:pt modelId="{1C7A9BC8-417E-4A24-93D1-42B96AB8344A}" type="sibTrans" cxnId="{5686F1A9-B6DD-4C46-AB00-87517CB4A1F7}">
      <dgm:prSet/>
      <dgm:spPr/>
      <dgm:t>
        <a:bodyPr/>
        <a:lstStyle/>
        <a:p>
          <a:endParaRPr lang="en-US"/>
        </a:p>
      </dgm:t>
    </dgm:pt>
    <dgm:pt modelId="{734C2C9B-9F30-43F2-A55E-1DE5F5676085}">
      <dgm:prSet/>
      <dgm:spPr/>
      <dgm:t>
        <a:bodyPr/>
        <a:lstStyle/>
        <a:p>
          <a:r>
            <a:rPr lang="en-US"/>
            <a:t>Read the entire lesson</a:t>
          </a:r>
        </a:p>
      </dgm:t>
    </dgm:pt>
    <dgm:pt modelId="{1CEE08DE-A02D-4B35-B854-54BD3469893F}" type="parTrans" cxnId="{910A75DA-0734-4D1D-83BB-D15060EB283F}">
      <dgm:prSet/>
      <dgm:spPr/>
      <dgm:t>
        <a:bodyPr/>
        <a:lstStyle/>
        <a:p>
          <a:endParaRPr lang="en-US"/>
        </a:p>
      </dgm:t>
    </dgm:pt>
    <dgm:pt modelId="{9AB6BC1E-C13B-4DD7-ADA4-F513CD061874}" type="sibTrans" cxnId="{910A75DA-0734-4D1D-83BB-D15060EB283F}">
      <dgm:prSet/>
      <dgm:spPr/>
      <dgm:t>
        <a:bodyPr/>
        <a:lstStyle/>
        <a:p>
          <a:endParaRPr lang="en-US"/>
        </a:p>
      </dgm:t>
    </dgm:pt>
    <dgm:pt modelId="{7D707644-AE48-4A62-9030-7DC6ED134F6D}">
      <dgm:prSet/>
      <dgm:spPr/>
      <dgm:t>
        <a:bodyPr/>
        <a:lstStyle/>
        <a:p>
          <a:r>
            <a:rPr lang="en-US"/>
            <a:t>Study the lesson</a:t>
          </a:r>
        </a:p>
      </dgm:t>
    </dgm:pt>
    <dgm:pt modelId="{2D87E244-03F0-42CC-A233-1807315C0C0C}" type="parTrans" cxnId="{B89D5A9E-81DE-48F2-AAFC-8D9861E42319}">
      <dgm:prSet/>
      <dgm:spPr/>
      <dgm:t>
        <a:bodyPr/>
        <a:lstStyle/>
        <a:p>
          <a:endParaRPr lang="en-US"/>
        </a:p>
      </dgm:t>
    </dgm:pt>
    <dgm:pt modelId="{C6A2FD2C-FDE9-429B-BF72-F3B8091DA044}" type="sibTrans" cxnId="{B89D5A9E-81DE-48F2-AAFC-8D9861E42319}">
      <dgm:prSet/>
      <dgm:spPr/>
      <dgm:t>
        <a:bodyPr/>
        <a:lstStyle/>
        <a:p>
          <a:endParaRPr lang="en-US"/>
        </a:p>
      </dgm:t>
    </dgm:pt>
    <dgm:pt modelId="{1CFB28F0-7075-4810-84AB-FA666B04BE17}">
      <dgm:prSet/>
      <dgm:spPr/>
      <dgm:t>
        <a:bodyPr/>
        <a:lstStyle/>
        <a:p>
          <a:r>
            <a:rPr lang="en-US" dirty="0"/>
            <a:t>Choose and prepare creative ideas </a:t>
          </a:r>
        </a:p>
      </dgm:t>
    </dgm:pt>
    <dgm:pt modelId="{9C4A820C-8D90-4D43-B996-A5BDDBEEF9FD}" type="parTrans" cxnId="{29848831-253A-445E-B249-8DBAC7996C4B}">
      <dgm:prSet/>
      <dgm:spPr/>
      <dgm:t>
        <a:bodyPr/>
        <a:lstStyle/>
        <a:p>
          <a:endParaRPr lang="en-US"/>
        </a:p>
      </dgm:t>
    </dgm:pt>
    <dgm:pt modelId="{0F3EBC33-D9D5-4A4F-A66D-3AA089AE9E67}" type="sibTrans" cxnId="{29848831-253A-445E-B249-8DBAC7996C4B}">
      <dgm:prSet/>
      <dgm:spPr/>
      <dgm:t>
        <a:bodyPr/>
        <a:lstStyle/>
        <a:p>
          <a:endParaRPr lang="en-US"/>
        </a:p>
      </dgm:t>
    </dgm:pt>
    <dgm:pt modelId="{E4DE2241-F011-5B4E-A4CE-942C951BD5DE}" type="pres">
      <dgm:prSet presAssocID="{58580B8D-E23B-476A-8971-300578DDD152}" presName="linear" presStyleCnt="0">
        <dgm:presLayoutVars>
          <dgm:animLvl val="lvl"/>
          <dgm:resizeHandles val="exact"/>
        </dgm:presLayoutVars>
      </dgm:prSet>
      <dgm:spPr/>
    </dgm:pt>
    <dgm:pt modelId="{C444B404-4AD1-384C-9FFE-A63684FC9E55}" type="pres">
      <dgm:prSet presAssocID="{0801AF5F-1711-4A04-A9FA-AA8AD5AD044B}" presName="parentText" presStyleLbl="node1" presStyleIdx="0" presStyleCnt="6">
        <dgm:presLayoutVars>
          <dgm:chMax val="0"/>
          <dgm:bulletEnabled val="1"/>
        </dgm:presLayoutVars>
      </dgm:prSet>
      <dgm:spPr/>
    </dgm:pt>
    <dgm:pt modelId="{F92F5122-2D12-D84A-873E-5E6950F46D35}" type="pres">
      <dgm:prSet presAssocID="{561BC3C3-EB4F-447D-B1BA-211BDC6A6EF3}" presName="spacer" presStyleCnt="0"/>
      <dgm:spPr/>
    </dgm:pt>
    <dgm:pt modelId="{459E2057-9F83-5C4A-B761-B90C3BC6D9D0}" type="pres">
      <dgm:prSet presAssocID="{D997E82C-92BE-40F3-95F1-85827D019129}" presName="parentText" presStyleLbl="node1" presStyleIdx="1" presStyleCnt="6">
        <dgm:presLayoutVars>
          <dgm:chMax val="0"/>
          <dgm:bulletEnabled val="1"/>
        </dgm:presLayoutVars>
      </dgm:prSet>
      <dgm:spPr/>
    </dgm:pt>
    <dgm:pt modelId="{904991D8-98B7-0E42-B3D5-A1B3CAD776D2}" type="pres">
      <dgm:prSet presAssocID="{2BB32FD9-D49D-446E-8ED9-E83C77870D3B}" presName="spacer" presStyleCnt="0"/>
      <dgm:spPr/>
    </dgm:pt>
    <dgm:pt modelId="{25D3F05A-B4DF-1C40-999A-9180FC749E52}" type="pres">
      <dgm:prSet presAssocID="{82647660-6D80-43AB-8B74-0EBD334BCCE2}" presName="parentText" presStyleLbl="node1" presStyleIdx="2" presStyleCnt="6">
        <dgm:presLayoutVars>
          <dgm:chMax val="0"/>
          <dgm:bulletEnabled val="1"/>
        </dgm:presLayoutVars>
      </dgm:prSet>
      <dgm:spPr/>
    </dgm:pt>
    <dgm:pt modelId="{8123946E-BE3D-244E-B4E9-BFDFAC67CA7F}" type="pres">
      <dgm:prSet presAssocID="{1C7A9BC8-417E-4A24-93D1-42B96AB8344A}" presName="spacer" presStyleCnt="0"/>
      <dgm:spPr/>
    </dgm:pt>
    <dgm:pt modelId="{871090F0-5255-4640-8339-92EB3B00AFC0}" type="pres">
      <dgm:prSet presAssocID="{734C2C9B-9F30-43F2-A55E-1DE5F5676085}" presName="parentText" presStyleLbl="node1" presStyleIdx="3" presStyleCnt="6">
        <dgm:presLayoutVars>
          <dgm:chMax val="0"/>
          <dgm:bulletEnabled val="1"/>
        </dgm:presLayoutVars>
      </dgm:prSet>
      <dgm:spPr/>
    </dgm:pt>
    <dgm:pt modelId="{AB3C45AB-5566-9F49-8ACB-87807BA18ABE}" type="pres">
      <dgm:prSet presAssocID="{9AB6BC1E-C13B-4DD7-ADA4-F513CD061874}" presName="spacer" presStyleCnt="0"/>
      <dgm:spPr/>
    </dgm:pt>
    <dgm:pt modelId="{E9DE010A-91B2-2E4D-9E6A-10DA99B37423}" type="pres">
      <dgm:prSet presAssocID="{7D707644-AE48-4A62-9030-7DC6ED134F6D}" presName="parentText" presStyleLbl="node1" presStyleIdx="4" presStyleCnt="6">
        <dgm:presLayoutVars>
          <dgm:chMax val="0"/>
          <dgm:bulletEnabled val="1"/>
        </dgm:presLayoutVars>
      </dgm:prSet>
      <dgm:spPr/>
    </dgm:pt>
    <dgm:pt modelId="{20512FCA-C561-214A-B802-C3D233560997}" type="pres">
      <dgm:prSet presAssocID="{C6A2FD2C-FDE9-429B-BF72-F3B8091DA044}" presName="spacer" presStyleCnt="0"/>
      <dgm:spPr/>
    </dgm:pt>
    <dgm:pt modelId="{813157E2-AE06-6047-8502-D9CFAE68BF02}" type="pres">
      <dgm:prSet presAssocID="{1CFB28F0-7075-4810-84AB-FA666B04BE17}" presName="parentText" presStyleLbl="node1" presStyleIdx="5" presStyleCnt="6">
        <dgm:presLayoutVars>
          <dgm:chMax val="0"/>
          <dgm:bulletEnabled val="1"/>
        </dgm:presLayoutVars>
      </dgm:prSet>
      <dgm:spPr/>
    </dgm:pt>
  </dgm:ptLst>
  <dgm:cxnLst>
    <dgm:cxn modelId="{D3878D01-DC31-C240-9167-1E12F3D3281C}" type="presOf" srcId="{7D707644-AE48-4A62-9030-7DC6ED134F6D}" destId="{E9DE010A-91B2-2E4D-9E6A-10DA99B37423}" srcOrd="0" destOrd="0" presId="urn:microsoft.com/office/officeart/2005/8/layout/vList2"/>
    <dgm:cxn modelId="{BEA83D06-3929-4479-A60D-25914A03AC02}" srcId="{58580B8D-E23B-476A-8971-300578DDD152}" destId="{D997E82C-92BE-40F3-95F1-85827D019129}" srcOrd="1" destOrd="0" parTransId="{29FA7A30-CD6A-405B-8D39-A08BA5F5E868}" sibTransId="{2BB32FD9-D49D-446E-8ED9-E83C77870D3B}"/>
    <dgm:cxn modelId="{C102DD1C-73FE-4D46-A7B8-FC4620A16C88}" type="presOf" srcId="{1CFB28F0-7075-4810-84AB-FA666B04BE17}" destId="{813157E2-AE06-6047-8502-D9CFAE68BF02}" srcOrd="0" destOrd="0" presId="urn:microsoft.com/office/officeart/2005/8/layout/vList2"/>
    <dgm:cxn modelId="{29848831-253A-445E-B249-8DBAC7996C4B}" srcId="{58580B8D-E23B-476A-8971-300578DDD152}" destId="{1CFB28F0-7075-4810-84AB-FA666B04BE17}" srcOrd="5" destOrd="0" parTransId="{9C4A820C-8D90-4D43-B996-A5BDDBEEF9FD}" sibTransId="{0F3EBC33-D9D5-4A4F-A66D-3AA089AE9E67}"/>
    <dgm:cxn modelId="{63294446-5AA4-2F45-8604-C84CC66A28B7}" type="presOf" srcId="{D997E82C-92BE-40F3-95F1-85827D019129}" destId="{459E2057-9F83-5C4A-B761-B90C3BC6D9D0}" srcOrd="0" destOrd="0" presId="urn:microsoft.com/office/officeart/2005/8/layout/vList2"/>
    <dgm:cxn modelId="{3E07EA6C-29BF-9643-AC3F-118DCEBC860D}" type="presOf" srcId="{58580B8D-E23B-476A-8971-300578DDD152}" destId="{E4DE2241-F011-5B4E-A4CE-942C951BD5DE}" srcOrd="0" destOrd="0" presId="urn:microsoft.com/office/officeart/2005/8/layout/vList2"/>
    <dgm:cxn modelId="{F6752A90-77C4-A342-B1CC-DD90FE7C4683}" type="presOf" srcId="{0801AF5F-1711-4A04-A9FA-AA8AD5AD044B}" destId="{C444B404-4AD1-384C-9FFE-A63684FC9E55}" srcOrd="0" destOrd="0" presId="urn:microsoft.com/office/officeart/2005/8/layout/vList2"/>
    <dgm:cxn modelId="{B89D5A9E-81DE-48F2-AAFC-8D9861E42319}" srcId="{58580B8D-E23B-476A-8971-300578DDD152}" destId="{7D707644-AE48-4A62-9030-7DC6ED134F6D}" srcOrd="4" destOrd="0" parTransId="{2D87E244-03F0-42CC-A233-1807315C0C0C}" sibTransId="{C6A2FD2C-FDE9-429B-BF72-F3B8091DA044}"/>
    <dgm:cxn modelId="{5686F1A9-B6DD-4C46-AB00-87517CB4A1F7}" srcId="{58580B8D-E23B-476A-8971-300578DDD152}" destId="{82647660-6D80-43AB-8B74-0EBD334BCCE2}" srcOrd="2" destOrd="0" parTransId="{D686B67B-6C28-4F72-89ED-69F78D1CC9A8}" sibTransId="{1C7A9BC8-417E-4A24-93D1-42B96AB8344A}"/>
    <dgm:cxn modelId="{45B523B2-7319-B64D-9B62-3A05B1C25933}" type="presOf" srcId="{734C2C9B-9F30-43F2-A55E-1DE5F5676085}" destId="{871090F0-5255-4640-8339-92EB3B00AFC0}" srcOrd="0" destOrd="0" presId="urn:microsoft.com/office/officeart/2005/8/layout/vList2"/>
    <dgm:cxn modelId="{910A75DA-0734-4D1D-83BB-D15060EB283F}" srcId="{58580B8D-E23B-476A-8971-300578DDD152}" destId="{734C2C9B-9F30-43F2-A55E-1DE5F5676085}" srcOrd="3" destOrd="0" parTransId="{1CEE08DE-A02D-4B35-B854-54BD3469893F}" sibTransId="{9AB6BC1E-C13B-4DD7-ADA4-F513CD061874}"/>
    <dgm:cxn modelId="{3E58ECDC-E8EA-6B4A-92E1-B4C978AC8AD2}" type="presOf" srcId="{82647660-6D80-43AB-8B74-0EBD334BCCE2}" destId="{25D3F05A-B4DF-1C40-999A-9180FC749E52}" srcOrd="0" destOrd="0" presId="urn:microsoft.com/office/officeart/2005/8/layout/vList2"/>
    <dgm:cxn modelId="{A21F96F0-CD4F-44D7-947C-754CA755E464}" srcId="{58580B8D-E23B-476A-8971-300578DDD152}" destId="{0801AF5F-1711-4A04-A9FA-AA8AD5AD044B}" srcOrd="0" destOrd="0" parTransId="{C277E01C-1D51-4B1B-A88B-C1DED2782713}" sibTransId="{561BC3C3-EB4F-447D-B1BA-211BDC6A6EF3}"/>
    <dgm:cxn modelId="{BA7C1355-58DA-AC4F-A0E5-53B245F26413}" type="presParOf" srcId="{E4DE2241-F011-5B4E-A4CE-942C951BD5DE}" destId="{C444B404-4AD1-384C-9FFE-A63684FC9E55}" srcOrd="0" destOrd="0" presId="urn:microsoft.com/office/officeart/2005/8/layout/vList2"/>
    <dgm:cxn modelId="{5BCA81DF-345D-964D-8FD1-421F8B4A6951}" type="presParOf" srcId="{E4DE2241-F011-5B4E-A4CE-942C951BD5DE}" destId="{F92F5122-2D12-D84A-873E-5E6950F46D35}" srcOrd="1" destOrd="0" presId="urn:microsoft.com/office/officeart/2005/8/layout/vList2"/>
    <dgm:cxn modelId="{B92C489D-B505-244E-9759-46B2F98F27BC}" type="presParOf" srcId="{E4DE2241-F011-5B4E-A4CE-942C951BD5DE}" destId="{459E2057-9F83-5C4A-B761-B90C3BC6D9D0}" srcOrd="2" destOrd="0" presId="urn:microsoft.com/office/officeart/2005/8/layout/vList2"/>
    <dgm:cxn modelId="{2177471E-7902-E947-9E1F-61D29A0B8758}" type="presParOf" srcId="{E4DE2241-F011-5B4E-A4CE-942C951BD5DE}" destId="{904991D8-98B7-0E42-B3D5-A1B3CAD776D2}" srcOrd="3" destOrd="0" presId="urn:microsoft.com/office/officeart/2005/8/layout/vList2"/>
    <dgm:cxn modelId="{552A1D4D-7728-3341-8823-F4F124D66223}" type="presParOf" srcId="{E4DE2241-F011-5B4E-A4CE-942C951BD5DE}" destId="{25D3F05A-B4DF-1C40-999A-9180FC749E52}" srcOrd="4" destOrd="0" presId="urn:microsoft.com/office/officeart/2005/8/layout/vList2"/>
    <dgm:cxn modelId="{55305793-1973-314D-8723-24C6956C3C0E}" type="presParOf" srcId="{E4DE2241-F011-5B4E-A4CE-942C951BD5DE}" destId="{8123946E-BE3D-244E-B4E9-BFDFAC67CA7F}" srcOrd="5" destOrd="0" presId="urn:microsoft.com/office/officeart/2005/8/layout/vList2"/>
    <dgm:cxn modelId="{FC1084EE-ECAD-C546-8267-1994E2A275D2}" type="presParOf" srcId="{E4DE2241-F011-5B4E-A4CE-942C951BD5DE}" destId="{871090F0-5255-4640-8339-92EB3B00AFC0}" srcOrd="6" destOrd="0" presId="urn:microsoft.com/office/officeart/2005/8/layout/vList2"/>
    <dgm:cxn modelId="{789A156A-32D3-B342-9022-CFD251FAA01B}" type="presParOf" srcId="{E4DE2241-F011-5B4E-A4CE-942C951BD5DE}" destId="{AB3C45AB-5566-9F49-8ACB-87807BA18ABE}" srcOrd="7" destOrd="0" presId="urn:microsoft.com/office/officeart/2005/8/layout/vList2"/>
    <dgm:cxn modelId="{67F4327D-CFF0-414E-9A0B-93B71A7702A9}" type="presParOf" srcId="{E4DE2241-F011-5B4E-A4CE-942C951BD5DE}" destId="{E9DE010A-91B2-2E4D-9E6A-10DA99B37423}" srcOrd="8" destOrd="0" presId="urn:microsoft.com/office/officeart/2005/8/layout/vList2"/>
    <dgm:cxn modelId="{E6B6763C-5B5F-D844-A7E9-32B4E3EECB93}" type="presParOf" srcId="{E4DE2241-F011-5B4E-A4CE-942C951BD5DE}" destId="{20512FCA-C561-214A-B802-C3D233560997}" srcOrd="9" destOrd="0" presId="urn:microsoft.com/office/officeart/2005/8/layout/vList2"/>
    <dgm:cxn modelId="{1DB65992-B386-2740-A31D-3FB917B7A965}" type="presParOf" srcId="{E4DE2241-F011-5B4E-A4CE-942C951BD5DE}" destId="{813157E2-AE06-6047-8502-D9CFAE68BF0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C31DD8-8A32-4894-8190-FFC322B26F3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5559080-CC68-4964-82CB-A2AAFEB6D031}">
      <dgm:prSet/>
      <dgm:spPr/>
      <dgm:t>
        <a:bodyPr/>
        <a:lstStyle/>
        <a:p>
          <a:r>
            <a:rPr lang="en-US" dirty="0"/>
            <a:t>Implementation Steps</a:t>
          </a:r>
        </a:p>
      </dgm:t>
    </dgm:pt>
    <dgm:pt modelId="{04DE2CBD-FF9F-4C8B-A202-2F963A6B1AE1}" type="parTrans" cxnId="{281ABA1C-45FE-40DA-B746-5C2BA56A66C9}">
      <dgm:prSet/>
      <dgm:spPr/>
      <dgm:t>
        <a:bodyPr/>
        <a:lstStyle/>
        <a:p>
          <a:endParaRPr lang="en-US"/>
        </a:p>
      </dgm:t>
    </dgm:pt>
    <dgm:pt modelId="{D42F1F1F-7637-4623-9A27-6BF1D08CAC5F}" type="sibTrans" cxnId="{281ABA1C-45FE-40DA-B746-5C2BA56A66C9}">
      <dgm:prSet/>
      <dgm:spPr/>
      <dgm:t>
        <a:bodyPr/>
        <a:lstStyle/>
        <a:p>
          <a:endParaRPr lang="en-US"/>
        </a:p>
      </dgm:t>
    </dgm:pt>
    <dgm:pt modelId="{87E7F62F-049A-4A73-AAB3-8F625B286F0C}">
      <dgm:prSet/>
      <dgm:spPr/>
      <dgm:t>
        <a:bodyPr/>
        <a:lstStyle/>
        <a:p>
          <a:r>
            <a:rPr lang="en-US" dirty="0"/>
            <a:t>Training Leaders</a:t>
          </a:r>
        </a:p>
      </dgm:t>
    </dgm:pt>
    <dgm:pt modelId="{3F5EBDCC-EB06-4A4D-9161-CE7615919553}" type="parTrans" cxnId="{AAF09EF6-A954-4E22-9276-F3260F08E0B1}">
      <dgm:prSet/>
      <dgm:spPr/>
      <dgm:t>
        <a:bodyPr/>
        <a:lstStyle/>
        <a:p>
          <a:endParaRPr lang="en-US"/>
        </a:p>
      </dgm:t>
    </dgm:pt>
    <dgm:pt modelId="{603CA18C-0A9E-4CA2-B99D-9472669A9481}" type="sibTrans" cxnId="{AAF09EF6-A954-4E22-9276-F3260F08E0B1}">
      <dgm:prSet/>
      <dgm:spPr/>
      <dgm:t>
        <a:bodyPr/>
        <a:lstStyle/>
        <a:p>
          <a:endParaRPr lang="en-US"/>
        </a:p>
      </dgm:t>
    </dgm:pt>
    <dgm:pt modelId="{5D869A57-4A08-CF4B-A452-567F453D190B}">
      <dgm:prSet/>
      <dgm:spPr/>
      <dgm:t>
        <a:bodyPr/>
        <a:lstStyle/>
        <a:p>
          <a:r>
            <a:rPr lang="en-US" dirty="0"/>
            <a:t>Wordless Book</a:t>
          </a:r>
        </a:p>
      </dgm:t>
    </dgm:pt>
    <dgm:pt modelId="{79B8BE0D-B2CE-034E-9475-6170584952CF}" type="parTrans" cxnId="{16AB95F5-2A2A-AA4C-94F1-4845B7B901E1}">
      <dgm:prSet/>
      <dgm:spPr/>
      <dgm:t>
        <a:bodyPr/>
        <a:lstStyle/>
        <a:p>
          <a:endParaRPr lang="en-US"/>
        </a:p>
      </dgm:t>
    </dgm:pt>
    <dgm:pt modelId="{471CCF8D-480D-C245-AF59-66DCCBB3004C}" type="sibTrans" cxnId="{16AB95F5-2A2A-AA4C-94F1-4845B7B901E1}">
      <dgm:prSet/>
      <dgm:spPr/>
      <dgm:t>
        <a:bodyPr/>
        <a:lstStyle/>
        <a:p>
          <a:endParaRPr lang="en-US"/>
        </a:p>
      </dgm:t>
    </dgm:pt>
    <dgm:pt modelId="{8FB2D209-39B0-8441-8531-0C9E54D42E8C}" type="pres">
      <dgm:prSet presAssocID="{31C31DD8-8A32-4894-8190-FFC322B26F30}" presName="linear" presStyleCnt="0">
        <dgm:presLayoutVars>
          <dgm:animLvl val="lvl"/>
          <dgm:resizeHandles val="exact"/>
        </dgm:presLayoutVars>
      </dgm:prSet>
      <dgm:spPr/>
    </dgm:pt>
    <dgm:pt modelId="{A895B848-582F-2C41-A03C-FD4CB0D12282}" type="pres">
      <dgm:prSet presAssocID="{5D869A57-4A08-CF4B-A452-567F453D190B}" presName="parentText" presStyleLbl="node1" presStyleIdx="0" presStyleCnt="3">
        <dgm:presLayoutVars>
          <dgm:chMax val="0"/>
          <dgm:bulletEnabled val="1"/>
        </dgm:presLayoutVars>
      </dgm:prSet>
      <dgm:spPr/>
    </dgm:pt>
    <dgm:pt modelId="{4BBED8CD-1FFE-D24F-9BA2-6EB342003756}" type="pres">
      <dgm:prSet presAssocID="{471CCF8D-480D-C245-AF59-66DCCBB3004C}" presName="spacer" presStyleCnt="0"/>
      <dgm:spPr/>
    </dgm:pt>
    <dgm:pt modelId="{9E2935F8-F50D-D44C-AB05-6DB72A1CF8FF}" type="pres">
      <dgm:prSet presAssocID="{F5559080-CC68-4964-82CB-A2AAFEB6D031}" presName="parentText" presStyleLbl="node1" presStyleIdx="1" presStyleCnt="3" custLinFactNeighborX="-2301" custLinFactNeighborY="-28135">
        <dgm:presLayoutVars>
          <dgm:chMax val="0"/>
          <dgm:bulletEnabled val="1"/>
        </dgm:presLayoutVars>
      </dgm:prSet>
      <dgm:spPr/>
    </dgm:pt>
    <dgm:pt modelId="{3084F9C8-C962-1A43-8E30-97ED3070560B}" type="pres">
      <dgm:prSet presAssocID="{D42F1F1F-7637-4623-9A27-6BF1D08CAC5F}" presName="spacer" presStyleCnt="0"/>
      <dgm:spPr/>
    </dgm:pt>
    <dgm:pt modelId="{DA327B0D-D077-5849-9033-0BBFA25A8D18}" type="pres">
      <dgm:prSet presAssocID="{87E7F62F-049A-4A73-AAB3-8F625B286F0C}" presName="parentText" presStyleLbl="node1" presStyleIdx="2" presStyleCnt="3">
        <dgm:presLayoutVars>
          <dgm:chMax val="0"/>
          <dgm:bulletEnabled val="1"/>
        </dgm:presLayoutVars>
      </dgm:prSet>
      <dgm:spPr/>
    </dgm:pt>
  </dgm:ptLst>
  <dgm:cxnLst>
    <dgm:cxn modelId="{210A4E1C-0A31-9F45-9EF7-E3B2B207423F}" type="presOf" srcId="{31C31DD8-8A32-4894-8190-FFC322B26F30}" destId="{8FB2D209-39B0-8441-8531-0C9E54D42E8C}" srcOrd="0" destOrd="0" presId="urn:microsoft.com/office/officeart/2005/8/layout/vList2"/>
    <dgm:cxn modelId="{281ABA1C-45FE-40DA-B746-5C2BA56A66C9}" srcId="{31C31DD8-8A32-4894-8190-FFC322B26F30}" destId="{F5559080-CC68-4964-82CB-A2AAFEB6D031}" srcOrd="1" destOrd="0" parTransId="{04DE2CBD-FF9F-4C8B-A202-2F963A6B1AE1}" sibTransId="{D42F1F1F-7637-4623-9A27-6BF1D08CAC5F}"/>
    <dgm:cxn modelId="{45D69B59-0C13-5345-A941-939BEE747A62}" type="presOf" srcId="{5D869A57-4A08-CF4B-A452-567F453D190B}" destId="{A895B848-582F-2C41-A03C-FD4CB0D12282}" srcOrd="0" destOrd="0" presId="urn:microsoft.com/office/officeart/2005/8/layout/vList2"/>
    <dgm:cxn modelId="{8A8F8586-112A-9844-BD50-E1ABCC86E44C}" type="presOf" srcId="{F5559080-CC68-4964-82CB-A2AAFEB6D031}" destId="{9E2935F8-F50D-D44C-AB05-6DB72A1CF8FF}" srcOrd="0" destOrd="0" presId="urn:microsoft.com/office/officeart/2005/8/layout/vList2"/>
    <dgm:cxn modelId="{DD49ADC2-8D89-0B45-8F95-A0D68066F177}" type="presOf" srcId="{87E7F62F-049A-4A73-AAB3-8F625B286F0C}" destId="{DA327B0D-D077-5849-9033-0BBFA25A8D18}" srcOrd="0" destOrd="0" presId="urn:microsoft.com/office/officeart/2005/8/layout/vList2"/>
    <dgm:cxn modelId="{16AB95F5-2A2A-AA4C-94F1-4845B7B901E1}" srcId="{31C31DD8-8A32-4894-8190-FFC322B26F30}" destId="{5D869A57-4A08-CF4B-A452-567F453D190B}" srcOrd="0" destOrd="0" parTransId="{79B8BE0D-B2CE-034E-9475-6170584952CF}" sibTransId="{471CCF8D-480D-C245-AF59-66DCCBB3004C}"/>
    <dgm:cxn modelId="{AAF09EF6-A954-4E22-9276-F3260F08E0B1}" srcId="{31C31DD8-8A32-4894-8190-FFC322B26F30}" destId="{87E7F62F-049A-4A73-AAB3-8F625B286F0C}" srcOrd="2" destOrd="0" parTransId="{3F5EBDCC-EB06-4A4D-9161-CE7615919553}" sibTransId="{603CA18C-0A9E-4CA2-B99D-9472669A9481}"/>
    <dgm:cxn modelId="{53E18174-1EDF-AD40-9FBB-94112FACB69E}" type="presParOf" srcId="{8FB2D209-39B0-8441-8531-0C9E54D42E8C}" destId="{A895B848-582F-2C41-A03C-FD4CB0D12282}" srcOrd="0" destOrd="0" presId="urn:microsoft.com/office/officeart/2005/8/layout/vList2"/>
    <dgm:cxn modelId="{DA059746-20A1-FE4D-81C8-DAF9C78995A7}" type="presParOf" srcId="{8FB2D209-39B0-8441-8531-0C9E54D42E8C}" destId="{4BBED8CD-1FFE-D24F-9BA2-6EB342003756}" srcOrd="1" destOrd="0" presId="urn:microsoft.com/office/officeart/2005/8/layout/vList2"/>
    <dgm:cxn modelId="{9146BDC0-2EBC-EF46-B3DE-20DAF85EB2E7}" type="presParOf" srcId="{8FB2D209-39B0-8441-8531-0C9E54D42E8C}" destId="{9E2935F8-F50D-D44C-AB05-6DB72A1CF8FF}" srcOrd="2" destOrd="0" presId="urn:microsoft.com/office/officeart/2005/8/layout/vList2"/>
    <dgm:cxn modelId="{BCE73F2F-6343-8548-BD7E-46D4EDF0A97E}" type="presParOf" srcId="{8FB2D209-39B0-8441-8531-0C9E54D42E8C}" destId="{3084F9C8-C962-1A43-8E30-97ED3070560B}" srcOrd="3" destOrd="0" presId="urn:microsoft.com/office/officeart/2005/8/layout/vList2"/>
    <dgm:cxn modelId="{9C3CB90B-B0B5-1040-B7EC-52A733203470}" type="presParOf" srcId="{8FB2D209-39B0-8441-8531-0C9E54D42E8C}" destId="{DA327B0D-D077-5849-9033-0BBFA25A8D1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5B848-582F-2C41-A03C-FD4CB0D12282}">
      <dsp:nvSpPr>
        <dsp:cNvPr id="0" name=""/>
        <dsp:cNvSpPr/>
      </dsp:nvSpPr>
      <dsp:spPr>
        <a:xfrm>
          <a:off x="0" y="672"/>
          <a:ext cx="6513603" cy="11123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Provide understanding of DL philosophy</a:t>
          </a:r>
        </a:p>
      </dsp:txBody>
      <dsp:txXfrm>
        <a:off x="54298" y="54970"/>
        <a:ext cx="6405007" cy="1003708"/>
      </dsp:txXfrm>
    </dsp:sp>
    <dsp:sp modelId="{4862761D-3E40-324E-BB89-A9752AF80928}">
      <dsp:nvSpPr>
        <dsp:cNvPr id="0" name=""/>
        <dsp:cNvSpPr/>
      </dsp:nvSpPr>
      <dsp:spPr>
        <a:xfrm>
          <a:off x="0" y="1193616"/>
          <a:ext cx="6513603" cy="111230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Equip to execute each part of the program – both the “why” and the “how”</a:t>
          </a:r>
        </a:p>
      </dsp:txBody>
      <dsp:txXfrm>
        <a:off x="54298" y="1247914"/>
        <a:ext cx="6405007" cy="1003708"/>
      </dsp:txXfrm>
    </dsp:sp>
    <dsp:sp modelId="{9E2935F8-F50D-D44C-AB05-6DB72A1CF8FF}">
      <dsp:nvSpPr>
        <dsp:cNvPr id="0" name=""/>
        <dsp:cNvSpPr/>
      </dsp:nvSpPr>
      <dsp:spPr>
        <a:xfrm>
          <a:off x="0" y="2363872"/>
          <a:ext cx="6513603" cy="111230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Walk through steps for implementation</a:t>
          </a:r>
        </a:p>
      </dsp:txBody>
      <dsp:txXfrm>
        <a:off x="54298" y="2418170"/>
        <a:ext cx="6405007" cy="1003708"/>
      </dsp:txXfrm>
    </dsp:sp>
    <dsp:sp modelId="{DA327B0D-D077-5849-9033-0BBFA25A8D18}">
      <dsp:nvSpPr>
        <dsp:cNvPr id="0" name=""/>
        <dsp:cNvSpPr/>
      </dsp:nvSpPr>
      <dsp:spPr>
        <a:xfrm>
          <a:off x="0" y="3579505"/>
          <a:ext cx="6513603" cy="111230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Answer questions</a:t>
          </a:r>
        </a:p>
      </dsp:txBody>
      <dsp:txXfrm>
        <a:off x="54298" y="3633803"/>
        <a:ext cx="6405007" cy="1003708"/>
      </dsp:txXfrm>
    </dsp:sp>
    <dsp:sp modelId="{A259AB7B-0FDF-2D4A-B0FC-688BF536F7F4}">
      <dsp:nvSpPr>
        <dsp:cNvPr id="0" name=""/>
        <dsp:cNvSpPr/>
      </dsp:nvSpPr>
      <dsp:spPr>
        <a:xfrm>
          <a:off x="0" y="4772449"/>
          <a:ext cx="6513603" cy="111230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Give the tools needed to train others</a:t>
          </a:r>
        </a:p>
      </dsp:txBody>
      <dsp:txXfrm>
        <a:off x="54298" y="4826747"/>
        <a:ext cx="6405007" cy="10037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F3AF3-1396-4247-BAD1-72530876A0E7}">
      <dsp:nvSpPr>
        <dsp:cNvPr id="0" name=""/>
        <dsp:cNvSpPr/>
      </dsp:nvSpPr>
      <dsp:spPr>
        <a:xfrm>
          <a:off x="0" y="39087"/>
          <a:ext cx="105156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Who is Discovery Land Global?</a:t>
          </a:r>
        </a:p>
      </dsp:txBody>
      <dsp:txXfrm>
        <a:off x="31613" y="70700"/>
        <a:ext cx="10452374" cy="584369"/>
      </dsp:txXfrm>
    </dsp:sp>
    <dsp:sp modelId="{669ECA3F-3ADB-9744-BDDD-AD042D2EC8BC}">
      <dsp:nvSpPr>
        <dsp:cNvPr id="0" name=""/>
        <dsp:cNvSpPr/>
      </dsp:nvSpPr>
      <dsp:spPr>
        <a:xfrm>
          <a:off x="0" y="764442"/>
          <a:ext cx="10515600" cy="6475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The importance of children’s ministry</a:t>
          </a:r>
        </a:p>
      </dsp:txBody>
      <dsp:txXfrm>
        <a:off x="31613" y="796055"/>
        <a:ext cx="10452374" cy="584369"/>
      </dsp:txXfrm>
    </dsp:sp>
    <dsp:sp modelId="{6F31253A-7C3A-144A-9649-EBDA53931070}">
      <dsp:nvSpPr>
        <dsp:cNvPr id="0" name=""/>
        <dsp:cNvSpPr/>
      </dsp:nvSpPr>
      <dsp:spPr>
        <a:xfrm>
          <a:off x="0" y="1489797"/>
          <a:ext cx="10515600"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DL Vision and Philosophy</a:t>
          </a:r>
        </a:p>
      </dsp:txBody>
      <dsp:txXfrm>
        <a:off x="31613" y="1521410"/>
        <a:ext cx="10452374" cy="584369"/>
      </dsp:txXfrm>
    </dsp:sp>
    <dsp:sp modelId="{850B7D55-A093-B541-8596-F2BA8E233AEA}">
      <dsp:nvSpPr>
        <dsp:cNvPr id="0" name=""/>
        <dsp:cNvSpPr/>
      </dsp:nvSpPr>
      <dsp:spPr>
        <a:xfrm>
          <a:off x="0" y="2215152"/>
          <a:ext cx="10515600" cy="6475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Curriculum overview</a:t>
          </a:r>
        </a:p>
      </dsp:txBody>
      <dsp:txXfrm>
        <a:off x="31613" y="2246765"/>
        <a:ext cx="10452374" cy="584369"/>
      </dsp:txXfrm>
    </dsp:sp>
    <dsp:sp modelId="{5D70EEE6-A134-F14F-99C7-56FE13C76301}">
      <dsp:nvSpPr>
        <dsp:cNvPr id="0" name=""/>
        <dsp:cNvSpPr/>
      </dsp:nvSpPr>
      <dsp:spPr>
        <a:xfrm>
          <a:off x="0" y="2940506"/>
          <a:ext cx="10515600" cy="64759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Components of the program</a:t>
          </a:r>
        </a:p>
      </dsp:txBody>
      <dsp:txXfrm>
        <a:off x="31613" y="2972119"/>
        <a:ext cx="10452374" cy="584369"/>
      </dsp:txXfrm>
    </dsp:sp>
    <dsp:sp modelId="{F19BFA28-568F-5949-ACDF-9F95F2F09A56}">
      <dsp:nvSpPr>
        <dsp:cNvPr id="0" name=""/>
        <dsp:cNvSpPr/>
      </dsp:nvSpPr>
      <dsp:spPr>
        <a:xfrm>
          <a:off x="0" y="3665862"/>
          <a:ext cx="105156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Volunteer Structure</a:t>
          </a:r>
        </a:p>
      </dsp:txBody>
      <dsp:txXfrm>
        <a:off x="31613" y="3697475"/>
        <a:ext cx="10452374" cy="584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5B848-582F-2C41-A03C-FD4CB0D12282}">
      <dsp:nvSpPr>
        <dsp:cNvPr id="0" name=""/>
        <dsp:cNvSpPr/>
      </dsp:nvSpPr>
      <dsp:spPr>
        <a:xfrm>
          <a:off x="0" y="647218"/>
          <a:ext cx="6513603" cy="6955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Review - Program components/schedule</a:t>
          </a:r>
        </a:p>
      </dsp:txBody>
      <dsp:txXfrm>
        <a:off x="33955" y="681173"/>
        <a:ext cx="6445693" cy="627655"/>
      </dsp:txXfrm>
    </dsp:sp>
    <dsp:sp modelId="{9E2935F8-F50D-D44C-AB05-6DB72A1CF8FF}">
      <dsp:nvSpPr>
        <dsp:cNvPr id="0" name=""/>
        <dsp:cNvSpPr/>
      </dsp:nvSpPr>
      <dsp:spPr>
        <a:xfrm>
          <a:off x="0" y="1426303"/>
          <a:ext cx="6513603" cy="69556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Pre-Service Review Game</a:t>
          </a:r>
        </a:p>
      </dsp:txBody>
      <dsp:txXfrm>
        <a:off x="33955" y="1460258"/>
        <a:ext cx="6445693" cy="627655"/>
      </dsp:txXfrm>
    </dsp:sp>
    <dsp:sp modelId="{DA327B0D-D077-5849-9033-0BBFA25A8D18}">
      <dsp:nvSpPr>
        <dsp:cNvPr id="0" name=""/>
        <dsp:cNvSpPr/>
      </dsp:nvSpPr>
      <dsp:spPr>
        <a:xfrm>
          <a:off x="0" y="2205388"/>
          <a:ext cx="6513603" cy="69556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Worship through music</a:t>
          </a:r>
        </a:p>
      </dsp:txBody>
      <dsp:txXfrm>
        <a:off x="33955" y="2239343"/>
        <a:ext cx="6445693" cy="627655"/>
      </dsp:txXfrm>
    </dsp:sp>
    <dsp:sp modelId="{9A031830-94E2-D641-8632-DAD4DF5ECE26}">
      <dsp:nvSpPr>
        <dsp:cNvPr id="0" name=""/>
        <dsp:cNvSpPr/>
      </dsp:nvSpPr>
      <dsp:spPr>
        <a:xfrm>
          <a:off x="0" y="2984473"/>
          <a:ext cx="6513603" cy="69556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Discover Time</a:t>
          </a:r>
        </a:p>
      </dsp:txBody>
      <dsp:txXfrm>
        <a:off x="33955" y="3018428"/>
        <a:ext cx="6445693" cy="627655"/>
      </dsp:txXfrm>
    </dsp:sp>
    <dsp:sp modelId="{EAF56FC7-D437-5444-9A71-66388E0253C5}">
      <dsp:nvSpPr>
        <dsp:cNvPr id="0" name=""/>
        <dsp:cNvSpPr/>
      </dsp:nvSpPr>
      <dsp:spPr>
        <a:xfrm>
          <a:off x="0" y="3763558"/>
          <a:ext cx="6513603" cy="69556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Top 12 Verses</a:t>
          </a:r>
        </a:p>
      </dsp:txBody>
      <dsp:txXfrm>
        <a:off x="33955" y="3797513"/>
        <a:ext cx="6445693" cy="627655"/>
      </dsp:txXfrm>
    </dsp:sp>
    <dsp:sp modelId="{942A3385-F31E-3440-A563-59B46AF6E04F}">
      <dsp:nvSpPr>
        <dsp:cNvPr id="0" name=""/>
        <dsp:cNvSpPr/>
      </dsp:nvSpPr>
      <dsp:spPr>
        <a:xfrm>
          <a:off x="0" y="4542643"/>
          <a:ext cx="6513603" cy="6955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Tracker Tickets/Discover Market</a:t>
          </a:r>
        </a:p>
      </dsp:txBody>
      <dsp:txXfrm>
        <a:off x="33955" y="4576598"/>
        <a:ext cx="6445693" cy="6276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14CDB-B38E-7044-B519-D250A5C00ED4}">
      <dsp:nvSpPr>
        <dsp:cNvPr id="0" name=""/>
        <dsp:cNvSpPr/>
      </dsp:nvSpPr>
      <dsp:spPr>
        <a:xfrm>
          <a:off x="0" y="6913"/>
          <a:ext cx="6513603" cy="13922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What if I'm unsure about the idea of incentives?</a:t>
          </a:r>
        </a:p>
      </dsp:txBody>
      <dsp:txXfrm>
        <a:off x="67966" y="74879"/>
        <a:ext cx="6377671" cy="1256367"/>
      </dsp:txXfrm>
    </dsp:sp>
    <dsp:sp modelId="{B614D429-0F89-4448-918E-D647E2AB43A0}">
      <dsp:nvSpPr>
        <dsp:cNvPr id="0" name=""/>
        <dsp:cNvSpPr/>
      </dsp:nvSpPr>
      <dsp:spPr>
        <a:xfrm>
          <a:off x="0" y="1500013"/>
          <a:ext cx="6513603" cy="139229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What if I don’t want my kids buying stuff?</a:t>
          </a:r>
        </a:p>
      </dsp:txBody>
      <dsp:txXfrm>
        <a:off x="67966" y="1567979"/>
        <a:ext cx="6377671" cy="1256367"/>
      </dsp:txXfrm>
    </dsp:sp>
    <dsp:sp modelId="{117FEBDA-E1CA-E24A-A22C-027635F2E813}">
      <dsp:nvSpPr>
        <dsp:cNvPr id="0" name=""/>
        <dsp:cNvSpPr/>
      </dsp:nvSpPr>
      <dsp:spPr>
        <a:xfrm>
          <a:off x="0" y="2993113"/>
          <a:ext cx="6513603" cy="139229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Do I have to print the tickets in color?</a:t>
          </a:r>
        </a:p>
      </dsp:txBody>
      <dsp:txXfrm>
        <a:off x="67966" y="3061079"/>
        <a:ext cx="6377671" cy="1256367"/>
      </dsp:txXfrm>
    </dsp:sp>
    <dsp:sp modelId="{30A8ADC1-9802-A747-8881-D9A54132B6F7}">
      <dsp:nvSpPr>
        <dsp:cNvPr id="0" name=""/>
        <dsp:cNvSpPr/>
      </dsp:nvSpPr>
      <dsp:spPr>
        <a:xfrm>
          <a:off x="0" y="4486213"/>
          <a:ext cx="6513603" cy="139229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Where do the kids keep them?</a:t>
          </a:r>
        </a:p>
      </dsp:txBody>
      <dsp:txXfrm>
        <a:off x="67966" y="4554179"/>
        <a:ext cx="6377671" cy="12563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11FAE-1A19-6F40-83BB-8ECE2EAB58E1}">
      <dsp:nvSpPr>
        <dsp:cNvPr id="0" name=""/>
        <dsp:cNvSpPr/>
      </dsp:nvSpPr>
      <dsp:spPr>
        <a:xfrm>
          <a:off x="0" y="2862"/>
          <a:ext cx="6513603" cy="18696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What do I put in the market?</a:t>
          </a:r>
        </a:p>
      </dsp:txBody>
      <dsp:txXfrm>
        <a:off x="91269" y="94131"/>
        <a:ext cx="6331065" cy="1687122"/>
      </dsp:txXfrm>
    </dsp:sp>
    <dsp:sp modelId="{5523CEE8-F4F2-AF48-8048-633EFAFCE5E0}">
      <dsp:nvSpPr>
        <dsp:cNvPr id="0" name=""/>
        <dsp:cNvSpPr/>
      </dsp:nvSpPr>
      <dsp:spPr>
        <a:xfrm>
          <a:off x="0" y="2007882"/>
          <a:ext cx="6513603" cy="18696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How often is the market open?</a:t>
          </a:r>
        </a:p>
      </dsp:txBody>
      <dsp:txXfrm>
        <a:off x="91269" y="2099151"/>
        <a:ext cx="6331065" cy="1687122"/>
      </dsp:txXfrm>
    </dsp:sp>
    <dsp:sp modelId="{BCB77204-B7C8-E443-AEBF-F7BC49AD527D}">
      <dsp:nvSpPr>
        <dsp:cNvPr id="0" name=""/>
        <dsp:cNvSpPr/>
      </dsp:nvSpPr>
      <dsp:spPr>
        <a:xfrm>
          <a:off x="0" y="4012903"/>
          <a:ext cx="6513603" cy="18696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Who staffs it?</a:t>
          </a:r>
        </a:p>
      </dsp:txBody>
      <dsp:txXfrm>
        <a:off x="91269" y="4104172"/>
        <a:ext cx="6331065" cy="16871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5B848-582F-2C41-A03C-FD4CB0D12282}">
      <dsp:nvSpPr>
        <dsp:cNvPr id="0" name=""/>
        <dsp:cNvSpPr/>
      </dsp:nvSpPr>
      <dsp:spPr>
        <a:xfrm>
          <a:off x="0" y="6729"/>
          <a:ext cx="6513603" cy="18670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Classroom Bible Lesson</a:t>
          </a:r>
        </a:p>
      </dsp:txBody>
      <dsp:txXfrm>
        <a:off x="91143" y="97872"/>
        <a:ext cx="6331317" cy="1684796"/>
      </dsp:txXfrm>
    </dsp:sp>
    <dsp:sp modelId="{9E2935F8-F50D-D44C-AB05-6DB72A1CF8FF}">
      <dsp:nvSpPr>
        <dsp:cNvPr id="0" name=""/>
        <dsp:cNvSpPr/>
      </dsp:nvSpPr>
      <dsp:spPr>
        <a:xfrm>
          <a:off x="0" y="1971088"/>
          <a:ext cx="6513603" cy="186708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End-Of-Class Review Game</a:t>
          </a:r>
        </a:p>
      </dsp:txBody>
      <dsp:txXfrm>
        <a:off x="91143" y="2062231"/>
        <a:ext cx="6331317" cy="1684796"/>
      </dsp:txXfrm>
    </dsp:sp>
    <dsp:sp modelId="{DA327B0D-D077-5849-9033-0BBFA25A8D18}">
      <dsp:nvSpPr>
        <dsp:cNvPr id="0" name=""/>
        <dsp:cNvSpPr/>
      </dsp:nvSpPr>
      <dsp:spPr>
        <a:xfrm>
          <a:off x="0" y="4011614"/>
          <a:ext cx="6513603" cy="186708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Tracker’s Treasures</a:t>
          </a:r>
        </a:p>
      </dsp:txBody>
      <dsp:txXfrm>
        <a:off x="91143" y="4102757"/>
        <a:ext cx="6331317" cy="16847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A00F0-71B7-5E4E-A93A-30490AF31824}">
      <dsp:nvSpPr>
        <dsp:cNvPr id="0" name=""/>
        <dsp:cNvSpPr/>
      </dsp:nvSpPr>
      <dsp:spPr>
        <a:xfrm>
          <a:off x="0" y="661687"/>
          <a:ext cx="6492875" cy="12928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b="1" kern="1200" dirty="0">
              <a:latin typeface="+mj-lt"/>
            </a:rPr>
            <a:t>Classroom Lessons:</a:t>
          </a:r>
        </a:p>
      </dsp:txBody>
      <dsp:txXfrm>
        <a:off x="63112" y="724799"/>
        <a:ext cx="6366651" cy="1166626"/>
      </dsp:txXfrm>
    </dsp:sp>
    <dsp:sp modelId="{BFB43B9A-FF6D-2647-AF58-01A1F9B99537}">
      <dsp:nvSpPr>
        <dsp:cNvPr id="0" name=""/>
        <dsp:cNvSpPr/>
      </dsp:nvSpPr>
      <dsp:spPr>
        <a:xfrm>
          <a:off x="0" y="1954537"/>
          <a:ext cx="6492875" cy="248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49" tIns="60960" rIns="341376" bIns="60960" numCol="1" spcCol="1270" anchor="t" anchorCtr="0">
          <a:noAutofit/>
        </a:bodyPr>
        <a:lstStyle/>
        <a:p>
          <a:pPr marL="285750" lvl="1" indent="-285750" algn="l" defTabSz="2133600">
            <a:lnSpc>
              <a:spcPct val="90000"/>
            </a:lnSpc>
            <a:spcBef>
              <a:spcPct val="0"/>
            </a:spcBef>
            <a:spcAft>
              <a:spcPct val="20000"/>
            </a:spcAft>
            <a:buChar char="•"/>
          </a:pPr>
          <a:r>
            <a:rPr lang="en-US" sz="4800" kern="1200" dirty="0"/>
            <a:t>Are teacher led</a:t>
          </a:r>
        </a:p>
        <a:p>
          <a:pPr marL="285750" lvl="1" indent="-285750" algn="l" defTabSz="2133600">
            <a:lnSpc>
              <a:spcPct val="90000"/>
            </a:lnSpc>
            <a:spcBef>
              <a:spcPct val="0"/>
            </a:spcBef>
            <a:spcAft>
              <a:spcPct val="20000"/>
            </a:spcAft>
            <a:buChar char="•"/>
          </a:pPr>
          <a:r>
            <a:rPr lang="en-US" sz="4800" kern="1200" dirty="0"/>
            <a:t>Are Bible focused</a:t>
          </a:r>
        </a:p>
        <a:p>
          <a:pPr marL="285750" lvl="1" indent="-285750" algn="l" defTabSz="2133600">
            <a:lnSpc>
              <a:spcPct val="90000"/>
            </a:lnSpc>
            <a:spcBef>
              <a:spcPct val="0"/>
            </a:spcBef>
            <a:spcAft>
              <a:spcPct val="20000"/>
            </a:spcAft>
            <a:buChar char="•"/>
          </a:pPr>
          <a:r>
            <a:rPr lang="en-US" sz="4800" kern="1200" dirty="0"/>
            <a:t>Bring the Bible to Life</a:t>
          </a:r>
        </a:p>
      </dsp:txBody>
      <dsp:txXfrm>
        <a:off x="0" y="1954537"/>
        <a:ext cx="6492875" cy="24891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4B404-4AD1-384C-9FFE-A63684FC9E55}">
      <dsp:nvSpPr>
        <dsp:cNvPr id="0" name=""/>
        <dsp:cNvSpPr/>
      </dsp:nvSpPr>
      <dsp:spPr>
        <a:xfrm>
          <a:off x="0" y="568062"/>
          <a:ext cx="6513603" cy="7195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Pray</a:t>
          </a:r>
        </a:p>
      </dsp:txBody>
      <dsp:txXfrm>
        <a:off x="35125" y="603187"/>
        <a:ext cx="6443353" cy="649299"/>
      </dsp:txXfrm>
    </dsp:sp>
    <dsp:sp modelId="{459E2057-9F83-5C4A-B761-B90C3BC6D9D0}">
      <dsp:nvSpPr>
        <dsp:cNvPr id="0" name=""/>
        <dsp:cNvSpPr/>
      </dsp:nvSpPr>
      <dsp:spPr>
        <a:xfrm>
          <a:off x="0" y="1374012"/>
          <a:ext cx="6513603" cy="719549"/>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Read the Scripture</a:t>
          </a:r>
        </a:p>
      </dsp:txBody>
      <dsp:txXfrm>
        <a:off x="35125" y="1409137"/>
        <a:ext cx="6443353" cy="649299"/>
      </dsp:txXfrm>
    </dsp:sp>
    <dsp:sp modelId="{25D3F05A-B4DF-1C40-999A-9180FC749E52}">
      <dsp:nvSpPr>
        <dsp:cNvPr id="0" name=""/>
        <dsp:cNvSpPr/>
      </dsp:nvSpPr>
      <dsp:spPr>
        <a:xfrm>
          <a:off x="0" y="2179962"/>
          <a:ext cx="6513603" cy="719549"/>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Read the 4 Rights and review questions</a:t>
          </a:r>
        </a:p>
      </dsp:txBody>
      <dsp:txXfrm>
        <a:off x="35125" y="2215087"/>
        <a:ext cx="6443353" cy="649299"/>
      </dsp:txXfrm>
    </dsp:sp>
    <dsp:sp modelId="{871090F0-5255-4640-8339-92EB3B00AFC0}">
      <dsp:nvSpPr>
        <dsp:cNvPr id="0" name=""/>
        <dsp:cNvSpPr/>
      </dsp:nvSpPr>
      <dsp:spPr>
        <a:xfrm>
          <a:off x="0" y="2985912"/>
          <a:ext cx="6513603" cy="719549"/>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Read the entire lesson</a:t>
          </a:r>
        </a:p>
      </dsp:txBody>
      <dsp:txXfrm>
        <a:off x="35125" y="3021037"/>
        <a:ext cx="6443353" cy="649299"/>
      </dsp:txXfrm>
    </dsp:sp>
    <dsp:sp modelId="{E9DE010A-91B2-2E4D-9E6A-10DA99B37423}">
      <dsp:nvSpPr>
        <dsp:cNvPr id="0" name=""/>
        <dsp:cNvSpPr/>
      </dsp:nvSpPr>
      <dsp:spPr>
        <a:xfrm>
          <a:off x="0" y="3791863"/>
          <a:ext cx="6513603" cy="719549"/>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Study the lesson</a:t>
          </a:r>
        </a:p>
      </dsp:txBody>
      <dsp:txXfrm>
        <a:off x="35125" y="3826988"/>
        <a:ext cx="6443353" cy="649299"/>
      </dsp:txXfrm>
    </dsp:sp>
    <dsp:sp modelId="{813157E2-AE06-6047-8502-D9CFAE68BF02}">
      <dsp:nvSpPr>
        <dsp:cNvPr id="0" name=""/>
        <dsp:cNvSpPr/>
      </dsp:nvSpPr>
      <dsp:spPr>
        <a:xfrm>
          <a:off x="0" y="4597813"/>
          <a:ext cx="6513603" cy="71954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Choose and prepare creative ideas </a:t>
          </a:r>
        </a:p>
      </dsp:txBody>
      <dsp:txXfrm>
        <a:off x="35125" y="4632938"/>
        <a:ext cx="6443353" cy="6492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5B848-582F-2C41-A03C-FD4CB0D12282}">
      <dsp:nvSpPr>
        <dsp:cNvPr id="0" name=""/>
        <dsp:cNvSpPr/>
      </dsp:nvSpPr>
      <dsp:spPr>
        <a:xfrm>
          <a:off x="0" y="922122"/>
          <a:ext cx="6513603" cy="12472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Wordless Book</a:t>
          </a:r>
        </a:p>
      </dsp:txBody>
      <dsp:txXfrm>
        <a:off x="60884" y="983006"/>
        <a:ext cx="6391835" cy="1125452"/>
      </dsp:txXfrm>
    </dsp:sp>
    <dsp:sp modelId="{9E2935F8-F50D-D44C-AB05-6DB72A1CF8FF}">
      <dsp:nvSpPr>
        <dsp:cNvPr id="0" name=""/>
        <dsp:cNvSpPr/>
      </dsp:nvSpPr>
      <dsp:spPr>
        <a:xfrm>
          <a:off x="0" y="2276968"/>
          <a:ext cx="6513603" cy="12472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Implementation Steps</a:t>
          </a:r>
        </a:p>
      </dsp:txBody>
      <dsp:txXfrm>
        <a:off x="60884" y="2337852"/>
        <a:ext cx="6391835" cy="1125452"/>
      </dsp:txXfrm>
    </dsp:sp>
    <dsp:sp modelId="{DA327B0D-D077-5849-9033-0BBFA25A8D18}">
      <dsp:nvSpPr>
        <dsp:cNvPr id="0" name=""/>
        <dsp:cNvSpPr/>
      </dsp:nvSpPr>
      <dsp:spPr>
        <a:xfrm>
          <a:off x="0" y="3716083"/>
          <a:ext cx="6513603" cy="12472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Training Leaders</a:t>
          </a:r>
        </a:p>
      </dsp:txBody>
      <dsp:txXfrm>
        <a:off x="60884" y="3776967"/>
        <a:ext cx="6391835" cy="11254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25F2D-D855-7E4D-8FAC-BCCC3F4AA197}" type="datetimeFigureOut">
              <a:rPr lang="en-US" smtClean="0"/>
              <a:t>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5CEC68-B172-A84B-AA68-533BD3B8CC48}" type="slidenum">
              <a:rPr lang="en-US" smtClean="0"/>
              <a:t>‹#›</a:t>
            </a:fld>
            <a:endParaRPr lang="en-US"/>
          </a:p>
        </p:txBody>
      </p:sp>
    </p:spTree>
    <p:extLst>
      <p:ext uri="{BB962C8B-B14F-4D97-AF65-F5344CB8AC3E}">
        <p14:creationId xmlns:p14="http://schemas.microsoft.com/office/powerpoint/2010/main" val="35424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5CEC68-B172-A84B-AA68-533BD3B8CC48}" type="slidenum">
              <a:rPr lang="en-US" smtClean="0"/>
              <a:t>2</a:t>
            </a:fld>
            <a:endParaRPr lang="en-US"/>
          </a:p>
        </p:txBody>
      </p:sp>
    </p:spTree>
    <p:extLst>
      <p:ext uri="{BB962C8B-B14F-4D97-AF65-F5344CB8AC3E}">
        <p14:creationId xmlns:p14="http://schemas.microsoft.com/office/powerpoint/2010/main" val="1741784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5CEC68-B172-A84B-AA68-533BD3B8CC48}" type="slidenum">
              <a:rPr lang="en-US" smtClean="0"/>
              <a:t>3</a:t>
            </a:fld>
            <a:endParaRPr lang="en-US"/>
          </a:p>
        </p:txBody>
      </p:sp>
    </p:spTree>
    <p:extLst>
      <p:ext uri="{BB962C8B-B14F-4D97-AF65-F5344CB8AC3E}">
        <p14:creationId xmlns:p14="http://schemas.microsoft.com/office/powerpoint/2010/main" val="300134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5CEC68-B172-A84B-AA68-533BD3B8CC48}" type="slidenum">
              <a:rPr lang="en-US" smtClean="0"/>
              <a:t>32</a:t>
            </a:fld>
            <a:endParaRPr lang="en-US"/>
          </a:p>
        </p:txBody>
      </p:sp>
    </p:spTree>
    <p:extLst>
      <p:ext uri="{BB962C8B-B14F-4D97-AF65-F5344CB8AC3E}">
        <p14:creationId xmlns:p14="http://schemas.microsoft.com/office/powerpoint/2010/main" val="340955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CEC68-B172-A84B-AA68-533BD3B8C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62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CEC68-B172-A84B-AA68-533BD3B8C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39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CEC68-B172-A84B-AA68-533BD3B8C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593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5CEC68-B172-A84B-AA68-533BD3B8CC48}" type="slidenum">
              <a:rPr lang="en-US" smtClean="0"/>
              <a:t>74</a:t>
            </a:fld>
            <a:endParaRPr lang="en-US"/>
          </a:p>
        </p:txBody>
      </p:sp>
    </p:spTree>
    <p:extLst>
      <p:ext uri="{BB962C8B-B14F-4D97-AF65-F5344CB8AC3E}">
        <p14:creationId xmlns:p14="http://schemas.microsoft.com/office/powerpoint/2010/main" val="10005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A6085-E23E-204F-837B-A7D95E47AC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2B969-7378-D643-B213-7C6AA797B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672FE5-D0E0-AA49-9CA8-E3EDD51300D5}"/>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5" name="Footer Placeholder 4">
            <a:extLst>
              <a:ext uri="{FF2B5EF4-FFF2-40B4-BE49-F238E27FC236}">
                <a16:creationId xmlns:a16="http://schemas.microsoft.com/office/drawing/2014/main" id="{E6D156D7-B083-114A-A14B-DC505FD42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51A17-A94D-8946-893A-A47CDBAC5330}"/>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510904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13CAA-ED1D-644B-B9FA-BC80893C51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C6F9AE-4BF4-FD48-BADC-E3992F4A4C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D3F63-F503-584E-8DCF-1AF220918C8D}"/>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5" name="Footer Placeholder 4">
            <a:extLst>
              <a:ext uri="{FF2B5EF4-FFF2-40B4-BE49-F238E27FC236}">
                <a16:creationId xmlns:a16="http://schemas.microsoft.com/office/drawing/2014/main" id="{10798D70-5F1D-FA47-A802-12EB00A1D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EEDCA-6309-BB48-BCC3-A5B82833CFFE}"/>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282692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7557CF-C1F3-A74F-854D-B2739519CA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DA0C7F-3CD3-0143-BF63-1A37E5BFA0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D1D7F-F9F7-CD4B-93EA-49A254D93B47}"/>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5" name="Footer Placeholder 4">
            <a:extLst>
              <a:ext uri="{FF2B5EF4-FFF2-40B4-BE49-F238E27FC236}">
                <a16:creationId xmlns:a16="http://schemas.microsoft.com/office/drawing/2014/main" id="{403B8E62-4A50-D74F-9F7B-73AB913F5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D4787-04EA-6B43-954A-8724F9C221E8}"/>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3670876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879A-4997-4840-B9E8-4C26B4CC53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C37CAA-B854-BB4E-A1A1-F5E2189E61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E8D2B-F9B1-9442-88B1-371F1EEA6D10}"/>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5" name="Footer Placeholder 4">
            <a:extLst>
              <a:ext uri="{FF2B5EF4-FFF2-40B4-BE49-F238E27FC236}">
                <a16:creationId xmlns:a16="http://schemas.microsoft.com/office/drawing/2014/main" id="{29C4BB7C-3F49-FF40-ABF1-B42596E3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7A283-5DA5-6C49-8563-34E57C52983A}"/>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209335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F0A3-9D95-C74B-B697-4D979A1216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F63A71-4CE4-A64B-9E0D-BF20D7FA07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9B5AB5-0B87-964E-92E7-3E3F4B0CD5A1}"/>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5" name="Footer Placeholder 4">
            <a:extLst>
              <a:ext uri="{FF2B5EF4-FFF2-40B4-BE49-F238E27FC236}">
                <a16:creationId xmlns:a16="http://schemas.microsoft.com/office/drawing/2014/main" id="{719F17BC-D481-6B42-8B42-FDF8105DC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48313-FB4B-4645-A49A-0D428A2A321F}"/>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309962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7C039-C6C3-9E43-B087-F52163A68E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87696-8E30-1E4A-9EBB-8007D6F8131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C1BAC-EA6D-444B-9156-32234F3959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FE528E-7EAE-3247-8593-CEBF5C740BBF}"/>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6" name="Footer Placeholder 5">
            <a:extLst>
              <a:ext uri="{FF2B5EF4-FFF2-40B4-BE49-F238E27FC236}">
                <a16:creationId xmlns:a16="http://schemas.microsoft.com/office/drawing/2014/main" id="{44093B33-0780-7D4E-8C7C-8BD58FDC6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0A908-387E-7F42-874F-244DE86AC4A7}"/>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1121502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F964-991E-5540-AC3E-2C441E4115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34C42-3EC8-1243-AE09-48F08CCA28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7E03FD2-4326-F14B-A010-8D8DBB77647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765545-ED2F-9D46-A701-8EA3CEDC5E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946EB6-1582-5D42-AC47-6897358087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14EF2-9B99-144A-8758-65EE446295C3}"/>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8" name="Footer Placeholder 7">
            <a:extLst>
              <a:ext uri="{FF2B5EF4-FFF2-40B4-BE49-F238E27FC236}">
                <a16:creationId xmlns:a16="http://schemas.microsoft.com/office/drawing/2014/main" id="{A02F4AB3-7F6B-E744-888F-513B06DEB0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4EEC73-6536-2A49-8E81-A60F20B3B8E3}"/>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1226134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C892-9A43-2049-984B-3E7FEACA03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4E00B7-AA0C-0A44-9095-5B8A816B098A}"/>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4" name="Footer Placeholder 3">
            <a:extLst>
              <a:ext uri="{FF2B5EF4-FFF2-40B4-BE49-F238E27FC236}">
                <a16:creationId xmlns:a16="http://schemas.microsoft.com/office/drawing/2014/main" id="{C647FAAC-D90A-AE4A-804E-6857131D5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52D665-00C5-2E45-8949-70421CB2B2E2}"/>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392775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824CB4-DF6E-9448-8B65-DB2587BE4D9A}"/>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3" name="Footer Placeholder 2">
            <a:extLst>
              <a:ext uri="{FF2B5EF4-FFF2-40B4-BE49-F238E27FC236}">
                <a16:creationId xmlns:a16="http://schemas.microsoft.com/office/drawing/2014/main" id="{884CE29A-C2F3-394D-892C-141FE4C637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79DDE3-9B63-4C4D-88A8-453BDFBA06AE}"/>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1802922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39B9F-2BF3-E44C-B37D-E87B44DB62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537E0D-D5C1-974E-A7EC-2E1B38F787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4B3CC3-4C9F-7348-9B90-0052F1349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6682C9-0C3F-6149-8E80-A613FDF96B78}"/>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6" name="Footer Placeholder 5">
            <a:extLst>
              <a:ext uri="{FF2B5EF4-FFF2-40B4-BE49-F238E27FC236}">
                <a16:creationId xmlns:a16="http://schemas.microsoft.com/office/drawing/2014/main" id="{10D83626-FA6C-7046-9FA1-EF1DB93479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174CFC-1699-164D-80F6-838BC0BC91AA}"/>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721727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AB11-36AC-C744-8878-0AD336277E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4B6683-556E-C643-B28D-F668F12479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837E6-5299-F845-9B42-A321E5AC4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45CC61-8350-814A-8278-2178D6309478}"/>
              </a:ext>
            </a:extLst>
          </p:cNvPr>
          <p:cNvSpPr>
            <a:spLocks noGrp="1"/>
          </p:cNvSpPr>
          <p:nvPr>
            <p:ph type="dt" sz="half" idx="10"/>
          </p:nvPr>
        </p:nvSpPr>
        <p:spPr/>
        <p:txBody>
          <a:bodyPr/>
          <a:lstStyle/>
          <a:p>
            <a:fld id="{EAAC850C-763A-A945-9101-7E64C8E83966}" type="datetimeFigureOut">
              <a:rPr lang="en-US" smtClean="0"/>
              <a:t>2/1/24</a:t>
            </a:fld>
            <a:endParaRPr lang="en-US"/>
          </a:p>
        </p:txBody>
      </p:sp>
      <p:sp>
        <p:nvSpPr>
          <p:cNvPr id="6" name="Footer Placeholder 5">
            <a:extLst>
              <a:ext uri="{FF2B5EF4-FFF2-40B4-BE49-F238E27FC236}">
                <a16:creationId xmlns:a16="http://schemas.microsoft.com/office/drawing/2014/main" id="{BE0A1E90-882A-274C-B74F-7A37EF44C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E7291-15C6-F84E-A2A9-C6BA6805B9F3}"/>
              </a:ext>
            </a:extLst>
          </p:cNvPr>
          <p:cNvSpPr>
            <a:spLocks noGrp="1"/>
          </p:cNvSpPr>
          <p:nvPr>
            <p:ph type="sldNum" sz="quarter" idx="12"/>
          </p:nvPr>
        </p:nvSpPr>
        <p:spPr/>
        <p:txBody>
          <a:bodyPr/>
          <a:lstStyle/>
          <a:p>
            <a:fld id="{8F6DA1E0-598A-5D41-9C82-85E7C515D339}" type="slidenum">
              <a:rPr lang="en-US" smtClean="0"/>
              <a:t>‹#›</a:t>
            </a:fld>
            <a:endParaRPr lang="en-US"/>
          </a:p>
        </p:txBody>
      </p:sp>
    </p:spTree>
    <p:extLst>
      <p:ext uri="{BB962C8B-B14F-4D97-AF65-F5344CB8AC3E}">
        <p14:creationId xmlns:p14="http://schemas.microsoft.com/office/powerpoint/2010/main" val="404842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17055C-6DB2-D342-8806-5BB29EFF3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63EC48-EAE6-654E-9C39-41C2BC3462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D95C3-D078-9E4D-8F25-C49CDB1D33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C850C-763A-A945-9101-7E64C8E83966}" type="datetimeFigureOut">
              <a:rPr lang="en-US" smtClean="0"/>
              <a:t>2/1/24</a:t>
            </a:fld>
            <a:endParaRPr lang="en-US"/>
          </a:p>
        </p:txBody>
      </p:sp>
      <p:sp>
        <p:nvSpPr>
          <p:cNvPr id="5" name="Footer Placeholder 4">
            <a:extLst>
              <a:ext uri="{FF2B5EF4-FFF2-40B4-BE49-F238E27FC236}">
                <a16:creationId xmlns:a16="http://schemas.microsoft.com/office/drawing/2014/main" id="{816D6AE5-FEDE-4D48-BA68-A1CF2D8DD6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EDD55D-7EA7-614F-8BA6-FF055A21E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6DA1E0-598A-5D41-9C82-85E7C515D339}" type="slidenum">
              <a:rPr lang="en-US" smtClean="0"/>
              <a:t>‹#›</a:t>
            </a:fld>
            <a:endParaRPr lang="en-US"/>
          </a:p>
        </p:txBody>
      </p:sp>
    </p:spTree>
    <p:extLst>
      <p:ext uri="{BB962C8B-B14F-4D97-AF65-F5344CB8AC3E}">
        <p14:creationId xmlns:p14="http://schemas.microsoft.com/office/powerpoint/2010/main" val="3389438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A250E4-95B7-3244-9BCA-2233BE7E9242}"/>
              </a:ext>
            </a:extLst>
          </p:cNvPr>
          <p:cNvSpPr>
            <a:spLocks noGrp="1"/>
          </p:cNvSpPr>
          <p:nvPr>
            <p:ph type="ctrTitle"/>
          </p:nvPr>
        </p:nvSpPr>
        <p:spPr>
          <a:xfrm>
            <a:off x="1276122" y="4720895"/>
            <a:ext cx="9584652" cy="930447"/>
          </a:xfrm>
        </p:spPr>
        <p:txBody>
          <a:bodyPr>
            <a:normAutofit/>
          </a:bodyPr>
          <a:lstStyle/>
          <a:p>
            <a:r>
              <a:rPr lang="en-US" sz="5400" b="1" dirty="0">
                <a:solidFill>
                  <a:srgbClr val="FFFFFF"/>
                </a:solidFill>
              </a:rPr>
              <a:t>Online Basic Training Session #1</a:t>
            </a:r>
          </a:p>
        </p:txBody>
      </p:sp>
      <p:sp>
        <p:nvSpPr>
          <p:cNvPr id="7" name="Subtitle 6">
            <a:extLst>
              <a:ext uri="{FF2B5EF4-FFF2-40B4-BE49-F238E27FC236}">
                <a16:creationId xmlns:a16="http://schemas.microsoft.com/office/drawing/2014/main" id="{8C79D073-CACD-4E4D-9831-52CAA831B6E3}"/>
              </a:ext>
            </a:extLst>
          </p:cNvPr>
          <p:cNvSpPr>
            <a:spLocks noGrp="1"/>
          </p:cNvSpPr>
          <p:nvPr>
            <p:ph type="subTitle" idx="1"/>
          </p:nvPr>
        </p:nvSpPr>
        <p:spPr>
          <a:xfrm>
            <a:off x="4829584" y="5853484"/>
            <a:ext cx="2477729" cy="420001"/>
          </a:xfrm>
        </p:spPr>
        <p:txBody>
          <a:bodyPr>
            <a:normAutofit/>
          </a:bodyPr>
          <a:lstStyle/>
          <a:p>
            <a:r>
              <a:rPr lang="en-US" sz="2000" b="1" dirty="0">
                <a:solidFill>
                  <a:srgbClr val="FFAD00"/>
                </a:solidFill>
              </a:rPr>
              <a:t>Preparing to Lead!</a:t>
            </a:r>
          </a:p>
        </p:txBody>
      </p:sp>
      <p:pic>
        <p:nvPicPr>
          <p:cNvPr id="5" name="Picture 4">
            <a:extLst>
              <a:ext uri="{FF2B5EF4-FFF2-40B4-BE49-F238E27FC236}">
                <a16:creationId xmlns:a16="http://schemas.microsoft.com/office/drawing/2014/main" id="{BFB4DDDF-382D-0C4D-BCC0-6E5E9388D3C9}"/>
              </a:ext>
            </a:extLst>
          </p:cNvPr>
          <p:cNvPicPr>
            <a:picLocks noChangeAspect="1"/>
          </p:cNvPicPr>
          <p:nvPr/>
        </p:nvPicPr>
        <p:blipFill>
          <a:blip r:embed="rId2"/>
          <a:stretch>
            <a:fillRect/>
          </a:stretch>
        </p:blipFill>
        <p:spPr>
          <a:xfrm>
            <a:off x="320040" y="596395"/>
            <a:ext cx="11496821" cy="3420308"/>
          </a:xfrm>
          <a:prstGeom prst="rect">
            <a:avLst/>
          </a:prstGeom>
        </p:spPr>
      </p:pic>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493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868047-D9BF-1C47-BBCF-0986ABA07086}"/>
              </a:ext>
            </a:extLst>
          </p:cNvPr>
          <p:cNvPicPr>
            <a:picLocks noChangeAspect="1"/>
          </p:cNvPicPr>
          <p:nvPr/>
        </p:nvPicPr>
        <p:blipFill>
          <a:blip r:embed="rId2"/>
          <a:stretch>
            <a:fillRect/>
          </a:stretch>
        </p:blipFill>
        <p:spPr>
          <a:xfrm>
            <a:off x="0" y="-974361"/>
            <a:ext cx="12326911" cy="8695096"/>
          </a:xfrm>
          <a:prstGeom prst="rect">
            <a:avLst/>
          </a:prstGeom>
        </p:spPr>
      </p:pic>
      <p:sp>
        <p:nvSpPr>
          <p:cNvPr id="6" name="TextBox 5">
            <a:extLst>
              <a:ext uri="{FF2B5EF4-FFF2-40B4-BE49-F238E27FC236}">
                <a16:creationId xmlns:a16="http://schemas.microsoft.com/office/drawing/2014/main" id="{2CC53388-075D-444F-8FCC-D8CCE35390AD}"/>
              </a:ext>
            </a:extLst>
          </p:cNvPr>
          <p:cNvSpPr txBox="1"/>
          <p:nvPr/>
        </p:nvSpPr>
        <p:spPr>
          <a:xfrm>
            <a:off x="2530469" y="2251588"/>
            <a:ext cx="7131061" cy="1323439"/>
          </a:xfrm>
          <a:prstGeom prst="rect">
            <a:avLst/>
          </a:prstGeom>
          <a:noFill/>
        </p:spPr>
        <p:txBody>
          <a:bodyPr wrap="square" rtlCol="0">
            <a:spAutoFit/>
          </a:bodyPr>
          <a:lstStyle/>
          <a:p>
            <a:pPr algn="ctr"/>
            <a:r>
              <a:rPr lang="en-US" sz="8000" dirty="0">
                <a:solidFill>
                  <a:schemeClr val="bg1"/>
                </a:solidFill>
              </a:rPr>
              <a:t>Proverbs</a:t>
            </a:r>
            <a:r>
              <a:rPr lang="en-US" sz="7200" dirty="0">
                <a:solidFill>
                  <a:schemeClr val="bg1"/>
                </a:solidFill>
              </a:rPr>
              <a:t> 2:1-11</a:t>
            </a:r>
          </a:p>
        </p:txBody>
      </p:sp>
    </p:spTree>
    <p:extLst>
      <p:ext uri="{BB962C8B-B14F-4D97-AF65-F5344CB8AC3E}">
        <p14:creationId xmlns:p14="http://schemas.microsoft.com/office/powerpoint/2010/main" val="69353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6093D6-CEC1-B64E-B61D-487631EA52EE}"/>
              </a:ext>
            </a:extLst>
          </p:cNvPr>
          <p:cNvPicPr>
            <a:picLocks noGrp="1" noChangeAspect="1"/>
          </p:cNvPicPr>
          <p:nvPr>
            <p:ph idx="1"/>
          </p:nvPr>
        </p:nvPicPr>
        <p:blipFill>
          <a:blip r:embed="rId2"/>
          <a:stretch>
            <a:fillRect/>
          </a:stretch>
        </p:blipFill>
        <p:spPr>
          <a:xfrm>
            <a:off x="6601071" y="-6086"/>
            <a:ext cx="4790869" cy="6853604"/>
          </a:xfrm>
        </p:spPr>
      </p:pic>
      <p:sp>
        <p:nvSpPr>
          <p:cNvPr id="6" name="TextBox 5">
            <a:extLst>
              <a:ext uri="{FF2B5EF4-FFF2-40B4-BE49-F238E27FC236}">
                <a16:creationId xmlns:a16="http://schemas.microsoft.com/office/drawing/2014/main" id="{AE99810B-F4C0-E442-B39A-2941DC54F7C0}"/>
              </a:ext>
            </a:extLst>
          </p:cNvPr>
          <p:cNvSpPr txBox="1"/>
          <p:nvPr/>
        </p:nvSpPr>
        <p:spPr>
          <a:xfrm>
            <a:off x="800060" y="1720840"/>
            <a:ext cx="4913092" cy="3416320"/>
          </a:xfrm>
          <a:prstGeom prst="rect">
            <a:avLst/>
          </a:prstGeom>
          <a:noFill/>
        </p:spPr>
        <p:txBody>
          <a:bodyPr wrap="square" rtlCol="0">
            <a:spAutoFit/>
          </a:bodyPr>
          <a:lstStyle/>
          <a:p>
            <a:pPr algn="ctr"/>
            <a:r>
              <a:rPr lang="en-US" sz="7200" b="1" dirty="0">
                <a:latin typeface="+mj-lt"/>
              </a:rPr>
              <a:t>4 Rights</a:t>
            </a:r>
          </a:p>
          <a:p>
            <a:pPr algn="ctr"/>
            <a:r>
              <a:rPr lang="en-US" sz="7200" b="1" dirty="0">
                <a:latin typeface="+mj-lt"/>
              </a:rPr>
              <a:t>Biblical Worldview</a:t>
            </a:r>
          </a:p>
        </p:txBody>
      </p:sp>
    </p:spTree>
    <p:extLst>
      <p:ext uri="{BB962C8B-B14F-4D97-AF65-F5344CB8AC3E}">
        <p14:creationId xmlns:p14="http://schemas.microsoft.com/office/powerpoint/2010/main" val="1940937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99810B-F4C0-E442-B39A-2941DC54F7C0}"/>
              </a:ext>
            </a:extLst>
          </p:cNvPr>
          <p:cNvSpPr txBox="1"/>
          <p:nvPr/>
        </p:nvSpPr>
        <p:spPr>
          <a:xfrm>
            <a:off x="894734" y="1720840"/>
            <a:ext cx="4913092" cy="3416320"/>
          </a:xfrm>
          <a:prstGeom prst="rect">
            <a:avLst/>
          </a:prstGeom>
          <a:noFill/>
        </p:spPr>
        <p:txBody>
          <a:bodyPr wrap="square" rtlCol="0">
            <a:spAutoFit/>
          </a:bodyPr>
          <a:lstStyle/>
          <a:p>
            <a:pPr algn="ctr"/>
            <a:r>
              <a:rPr lang="en-US" sz="7200" b="1" dirty="0">
                <a:latin typeface="+mj-lt"/>
              </a:rPr>
              <a:t>4 Rights</a:t>
            </a:r>
          </a:p>
          <a:p>
            <a:pPr algn="ctr"/>
            <a:r>
              <a:rPr lang="en-US" sz="7200" b="1" dirty="0">
                <a:latin typeface="+mj-lt"/>
              </a:rPr>
              <a:t>Secular Worldview</a:t>
            </a:r>
          </a:p>
        </p:txBody>
      </p:sp>
      <p:pic>
        <p:nvPicPr>
          <p:cNvPr id="7" name="Content Placeholder 6">
            <a:extLst>
              <a:ext uri="{FF2B5EF4-FFF2-40B4-BE49-F238E27FC236}">
                <a16:creationId xmlns:a16="http://schemas.microsoft.com/office/drawing/2014/main" id="{6B2C9873-ABD4-DB45-B7C3-F31B0B62AE1F}"/>
              </a:ext>
            </a:extLst>
          </p:cNvPr>
          <p:cNvPicPr>
            <a:picLocks noGrp="1" noChangeAspect="1"/>
          </p:cNvPicPr>
          <p:nvPr>
            <p:ph idx="1"/>
          </p:nvPr>
        </p:nvPicPr>
        <p:blipFill>
          <a:blip r:embed="rId2"/>
          <a:stretch>
            <a:fillRect/>
          </a:stretch>
        </p:blipFill>
        <p:spPr>
          <a:xfrm>
            <a:off x="6646608" y="0"/>
            <a:ext cx="4650658" cy="6864003"/>
          </a:xfrm>
        </p:spPr>
      </p:pic>
    </p:spTree>
    <p:extLst>
      <p:ext uri="{BB962C8B-B14F-4D97-AF65-F5344CB8AC3E}">
        <p14:creationId xmlns:p14="http://schemas.microsoft.com/office/powerpoint/2010/main" val="221642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A7903-5D03-1E46-BB48-6F1F0166200A}"/>
              </a:ext>
            </a:extLst>
          </p:cNvPr>
          <p:cNvPicPr>
            <a:picLocks noChangeAspect="1"/>
          </p:cNvPicPr>
          <p:nvPr/>
        </p:nvPicPr>
        <p:blipFill rotWithShape="1">
          <a:blip r:embed="rId2"/>
          <a:srcRect l="4139" t="5446" r="3801" b="4601"/>
          <a:stretch/>
        </p:blipFill>
        <p:spPr>
          <a:xfrm>
            <a:off x="1550248" y="0"/>
            <a:ext cx="9091503" cy="6858000"/>
          </a:xfrm>
          <a:prstGeom prst="rect">
            <a:avLst/>
          </a:prstGeom>
        </p:spPr>
      </p:pic>
    </p:spTree>
    <p:extLst>
      <p:ext uri="{BB962C8B-B14F-4D97-AF65-F5344CB8AC3E}">
        <p14:creationId xmlns:p14="http://schemas.microsoft.com/office/powerpoint/2010/main" val="335198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55FFF17-D3D5-4F58-BA56-54EA901C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B8BFA65-A9F6-744D-AF36-620FA5A98E8B}"/>
              </a:ext>
            </a:extLst>
          </p:cNvPr>
          <p:cNvSpPr txBox="1"/>
          <p:nvPr/>
        </p:nvSpPr>
        <p:spPr>
          <a:xfrm>
            <a:off x="935627" y="1409700"/>
            <a:ext cx="4152900" cy="28098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800" b="1" kern="1200" dirty="0">
                <a:solidFill>
                  <a:schemeClr val="bg1">
                    <a:lumMod val="85000"/>
                    <a:lumOff val="15000"/>
                  </a:schemeClr>
                </a:solidFill>
                <a:latin typeface="+mj-lt"/>
                <a:ea typeface="+mj-ea"/>
                <a:cs typeface="+mj-cs"/>
              </a:rPr>
              <a:t>The Gospel</a:t>
            </a:r>
          </a:p>
        </p:txBody>
      </p:sp>
      <p:pic>
        <p:nvPicPr>
          <p:cNvPr id="7" name="Picture 6" descr="A picture containing text, stationary, envelope&#10;&#10;Description automatically generated">
            <a:extLst>
              <a:ext uri="{FF2B5EF4-FFF2-40B4-BE49-F238E27FC236}">
                <a16:creationId xmlns:a16="http://schemas.microsoft.com/office/drawing/2014/main" id="{4DF3656F-43CC-AE44-B829-088447DAAEA7}"/>
              </a:ext>
            </a:extLst>
          </p:cNvPr>
          <p:cNvPicPr>
            <a:picLocks noChangeAspect="1"/>
          </p:cNvPicPr>
          <p:nvPr/>
        </p:nvPicPr>
        <p:blipFill rotWithShape="1">
          <a:blip r:embed="rId2"/>
          <a:srcRect l="15953" t="2410" r="7601" b="2135"/>
          <a:stretch/>
        </p:blipFill>
        <p:spPr>
          <a:xfrm rot="5400000">
            <a:off x="6748096" y="1295400"/>
            <a:ext cx="4533900" cy="4267200"/>
          </a:xfrm>
          <a:prstGeom prst="rect">
            <a:avLst/>
          </a:prstGeom>
        </p:spPr>
      </p:pic>
    </p:spTree>
    <p:extLst>
      <p:ext uri="{BB962C8B-B14F-4D97-AF65-F5344CB8AC3E}">
        <p14:creationId xmlns:p14="http://schemas.microsoft.com/office/powerpoint/2010/main" val="113248945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1">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E03B5CCC-33DE-CA43-9947-7343CFC9ED7A}"/>
              </a:ext>
            </a:extLst>
          </p:cNvPr>
          <p:cNvSpPr txBox="1"/>
          <p:nvPr/>
        </p:nvSpPr>
        <p:spPr>
          <a:xfrm>
            <a:off x="337147" y="486188"/>
            <a:ext cx="6343055" cy="13116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dirty="0">
                <a:solidFill>
                  <a:srgbClr val="000000"/>
                </a:solidFill>
                <a:latin typeface="+mj-lt"/>
                <a:ea typeface="+mj-ea"/>
                <a:cs typeface="+mj-cs"/>
              </a:rPr>
              <a:t>Curriculum Overview</a:t>
            </a:r>
          </a:p>
        </p:txBody>
      </p:sp>
      <p:sp>
        <p:nvSpPr>
          <p:cNvPr id="3" name="TextBox 2">
            <a:extLst>
              <a:ext uri="{FF2B5EF4-FFF2-40B4-BE49-F238E27FC236}">
                <a16:creationId xmlns:a16="http://schemas.microsoft.com/office/drawing/2014/main" id="{89BF0D2D-63E0-7E47-901A-CB4F60EB7DD3}"/>
              </a:ext>
            </a:extLst>
          </p:cNvPr>
          <p:cNvSpPr txBox="1"/>
          <p:nvPr/>
        </p:nvSpPr>
        <p:spPr>
          <a:xfrm>
            <a:off x="804996" y="1797852"/>
            <a:ext cx="5478085" cy="470315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Age Breakdowns:</a:t>
            </a:r>
          </a:p>
          <a:p>
            <a:pPr marL="742950" lvl="1" indent="-228600">
              <a:lnSpc>
                <a:spcPct val="90000"/>
              </a:lnSpc>
              <a:spcAft>
                <a:spcPts val="600"/>
              </a:spcAft>
              <a:buFont typeface="Arial" panose="020B0604020202020204" pitchFamily="34" charset="0"/>
              <a:buChar char="•"/>
            </a:pPr>
            <a:r>
              <a:rPr lang="en-US" sz="2000" dirty="0">
                <a:solidFill>
                  <a:srgbClr val="000000"/>
                </a:solidFill>
              </a:rPr>
              <a:t>Crawlers (6 month olds)</a:t>
            </a:r>
          </a:p>
          <a:p>
            <a:pPr marL="742950" lvl="1" indent="-228600">
              <a:lnSpc>
                <a:spcPct val="90000"/>
              </a:lnSpc>
              <a:spcAft>
                <a:spcPts val="600"/>
              </a:spcAft>
              <a:buFont typeface="Arial" panose="020B0604020202020204" pitchFamily="34" charset="0"/>
              <a:buChar char="•"/>
            </a:pPr>
            <a:r>
              <a:rPr lang="en-US" sz="2000" dirty="0">
                <a:solidFill>
                  <a:srgbClr val="000000"/>
                </a:solidFill>
              </a:rPr>
              <a:t>Walkers (1 year olds)</a:t>
            </a:r>
          </a:p>
          <a:p>
            <a:pPr marL="742950" lvl="1" indent="-228600">
              <a:lnSpc>
                <a:spcPct val="90000"/>
              </a:lnSpc>
              <a:spcAft>
                <a:spcPts val="600"/>
              </a:spcAft>
              <a:buFont typeface="Arial" panose="020B0604020202020204" pitchFamily="34" charset="0"/>
              <a:buChar char="•"/>
            </a:pPr>
            <a:r>
              <a:rPr lang="en-US" sz="2000" dirty="0">
                <a:solidFill>
                  <a:srgbClr val="000000"/>
                </a:solidFill>
              </a:rPr>
              <a:t>Runners (2 year olds)</a:t>
            </a:r>
          </a:p>
          <a:p>
            <a:pPr marL="742950" lvl="1" indent="-228600">
              <a:lnSpc>
                <a:spcPct val="90000"/>
              </a:lnSpc>
              <a:spcAft>
                <a:spcPts val="600"/>
              </a:spcAft>
              <a:buFont typeface="Arial" panose="020B0604020202020204" pitchFamily="34" charset="0"/>
              <a:buChar char="•"/>
            </a:pPr>
            <a:r>
              <a:rPr lang="en-US" sz="2000" dirty="0">
                <a:solidFill>
                  <a:srgbClr val="000000"/>
                </a:solidFill>
              </a:rPr>
              <a:t>Preschool (3 and 4 year olds)</a:t>
            </a:r>
          </a:p>
          <a:p>
            <a:pPr marL="742950" lvl="1" indent="-228600">
              <a:lnSpc>
                <a:spcPct val="90000"/>
              </a:lnSpc>
              <a:spcAft>
                <a:spcPts val="600"/>
              </a:spcAft>
              <a:buFont typeface="Arial" panose="020B0604020202020204" pitchFamily="34" charset="0"/>
              <a:buChar char="•"/>
            </a:pPr>
            <a:r>
              <a:rPr lang="en-US" sz="2000" dirty="0">
                <a:solidFill>
                  <a:srgbClr val="000000"/>
                </a:solidFill>
              </a:rPr>
              <a:t>Elementary (Kindergarten – 5</a:t>
            </a:r>
            <a:r>
              <a:rPr lang="en-US" sz="2000" baseline="30000" dirty="0">
                <a:solidFill>
                  <a:srgbClr val="000000"/>
                </a:solidFill>
              </a:rPr>
              <a:t>th</a:t>
            </a:r>
            <a:r>
              <a:rPr lang="en-US" sz="2000" dirty="0">
                <a:solidFill>
                  <a:srgbClr val="000000"/>
                </a:solidFill>
              </a:rPr>
              <a:t> grade)</a:t>
            </a:r>
          </a:p>
          <a:p>
            <a:pPr marL="742950" lvl="1" indent="-228600">
              <a:lnSpc>
                <a:spcPct val="90000"/>
              </a:lnSpc>
              <a:spcAft>
                <a:spcPts val="600"/>
              </a:spcAft>
              <a:buFont typeface="Arial" panose="020B0604020202020204" pitchFamily="34" charset="0"/>
              <a:buChar char="•"/>
            </a:pPr>
            <a:r>
              <a:rPr lang="en-US" sz="2000" dirty="0">
                <a:solidFill>
                  <a:srgbClr val="000000"/>
                </a:solidFill>
              </a:rPr>
              <a:t>6</a:t>
            </a:r>
            <a:r>
              <a:rPr lang="en-US" sz="2000" baseline="30000" dirty="0">
                <a:solidFill>
                  <a:srgbClr val="000000"/>
                </a:solidFill>
              </a:rPr>
              <a:t>th </a:t>
            </a:r>
            <a:r>
              <a:rPr lang="en-US" sz="2000" dirty="0">
                <a:solidFill>
                  <a:srgbClr val="000000"/>
                </a:solidFill>
              </a:rPr>
              <a:t>grade </a:t>
            </a:r>
          </a:p>
          <a:p>
            <a:pPr marL="742950" lvl="1" indent="-228600">
              <a:lnSpc>
                <a:spcPct val="90000"/>
              </a:lnSpc>
              <a:spcAft>
                <a:spcPts val="600"/>
              </a:spcAft>
              <a:buFont typeface="Arial" panose="020B0604020202020204" pitchFamily="34" charset="0"/>
              <a:buChar char="•"/>
            </a:pPr>
            <a:r>
              <a:rPr lang="en-US" sz="2000" dirty="0">
                <a:solidFill>
                  <a:srgbClr val="000000"/>
                </a:solidFill>
              </a:rPr>
              <a:t>K-2</a:t>
            </a:r>
            <a:r>
              <a:rPr lang="en-US" sz="2000" baseline="30000" dirty="0">
                <a:solidFill>
                  <a:srgbClr val="000000"/>
                </a:solidFill>
              </a:rPr>
              <a:t>nd</a:t>
            </a:r>
            <a:r>
              <a:rPr lang="en-US" sz="2000" dirty="0">
                <a:solidFill>
                  <a:srgbClr val="000000"/>
                </a:solidFill>
              </a:rPr>
              <a:t> Large Group Times</a:t>
            </a:r>
          </a:p>
          <a:p>
            <a:pPr marL="285750" indent="-228600">
              <a:lnSpc>
                <a:spcPct val="90000"/>
              </a:lnSpc>
              <a:spcAft>
                <a:spcPts val="600"/>
              </a:spcAft>
              <a:buFont typeface="Arial" panose="020B0604020202020204" pitchFamily="34" charset="0"/>
              <a:buChar char="•"/>
            </a:pPr>
            <a:r>
              <a:rPr lang="en-US" sz="2000" dirty="0">
                <a:solidFill>
                  <a:srgbClr val="000000"/>
                </a:solidFill>
              </a:rPr>
              <a:t>With a DL Global membership, you receive access to all curriculum and resources.</a:t>
            </a:r>
          </a:p>
          <a:p>
            <a:pPr marL="285750" indent="-228600">
              <a:lnSpc>
                <a:spcPct val="90000"/>
              </a:lnSpc>
              <a:spcAft>
                <a:spcPts val="600"/>
              </a:spcAft>
              <a:buFont typeface="Arial" panose="020B0604020202020204" pitchFamily="34" charset="0"/>
              <a:buChar char="•"/>
            </a:pPr>
            <a:r>
              <a:rPr lang="en-US" sz="2000" dirty="0">
                <a:solidFill>
                  <a:srgbClr val="000000"/>
                </a:solidFill>
              </a:rPr>
              <a:t>Everything is downloadable and available in the member’s area of the website.</a:t>
            </a:r>
          </a:p>
        </p:txBody>
      </p:sp>
      <p:sp>
        <p:nvSpPr>
          <p:cNvPr id="14"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E0A6AFB3-88E2-2441-A71A-E2804E4856F0}"/>
              </a:ext>
            </a:extLst>
          </p:cNvPr>
          <p:cNvPicPr>
            <a:picLocks noChangeAspect="1"/>
          </p:cNvPicPr>
          <p:nvPr/>
        </p:nvPicPr>
        <p:blipFill rotWithShape="1">
          <a:blip r:embed="rId3"/>
          <a:srcRect l="23238" r="18757"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2152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EE6934-C311-2ABA-9A4E-BFF9FF3394CE}"/>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F33FEF1-8E4F-CF58-98B0-07A046A9E43D}"/>
              </a:ext>
            </a:extLst>
          </p:cNvPr>
          <p:cNvSpPr txBox="1"/>
          <p:nvPr/>
        </p:nvSpPr>
        <p:spPr>
          <a:xfrm>
            <a:off x="517889" y="4883544"/>
            <a:ext cx="3366445" cy="155690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chemeClr val="tx1"/>
                </a:solidFill>
                <a:latin typeface="+mj-lt"/>
                <a:ea typeface="+mj-ea"/>
                <a:cs typeface="+mj-cs"/>
              </a:rPr>
              <a:t>Curriculum Overview</a:t>
            </a:r>
          </a:p>
        </p:txBody>
      </p:sp>
      <p:sp>
        <p:nvSpPr>
          <p:cNvPr id="44" name="Rectangle 43">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10;&#10;Description automatically generated">
            <a:extLst>
              <a:ext uri="{FF2B5EF4-FFF2-40B4-BE49-F238E27FC236}">
                <a16:creationId xmlns:a16="http://schemas.microsoft.com/office/drawing/2014/main" id="{A90C441A-CFE8-9147-DA11-CD39CF922C54}"/>
              </a:ext>
            </a:extLst>
          </p:cNvPr>
          <p:cNvPicPr>
            <a:picLocks noChangeAspect="1"/>
          </p:cNvPicPr>
          <p:nvPr/>
        </p:nvPicPr>
        <p:blipFill rotWithShape="1">
          <a:blip r:embed="rId2"/>
          <a:srcRect l="61394" t="6605" r="816" b="47835"/>
          <a:stretch/>
        </p:blipFill>
        <p:spPr>
          <a:xfrm>
            <a:off x="2207429" y="364142"/>
            <a:ext cx="7873198" cy="3867993"/>
          </a:xfrm>
          <a:prstGeom prst="rect">
            <a:avLst/>
          </a:prstGeom>
        </p:spPr>
      </p:pic>
      <p:sp>
        <p:nvSpPr>
          <p:cNvPr id="46" name="Rectangle 4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flipH="1">
            <a:off x="2395331" y="5639137"/>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283DCEB-AE37-8A50-0D4E-C6F449E9CDC7}"/>
              </a:ext>
            </a:extLst>
          </p:cNvPr>
          <p:cNvSpPr txBox="1"/>
          <p:nvPr/>
        </p:nvSpPr>
        <p:spPr>
          <a:xfrm>
            <a:off x="3554963" y="4883544"/>
            <a:ext cx="8637036" cy="1556907"/>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dirty="0"/>
              <a:t>Crawlers, Walkers, and 6</a:t>
            </a:r>
            <a:r>
              <a:rPr lang="en-US" baseline="30000" dirty="0"/>
              <a:t>th</a:t>
            </a:r>
            <a:r>
              <a:rPr lang="en-US" dirty="0"/>
              <a:t> grade curriculum each have their own scope and sequence.</a:t>
            </a:r>
          </a:p>
          <a:p>
            <a:pPr marL="285750" indent="-228600">
              <a:lnSpc>
                <a:spcPct val="90000"/>
              </a:lnSpc>
              <a:spcAft>
                <a:spcPts val="600"/>
              </a:spcAft>
              <a:buFont typeface="Arial" panose="020B0604020202020204" pitchFamily="34" charset="0"/>
              <a:buChar char="•"/>
            </a:pPr>
            <a:r>
              <a:rPr lang="en-US" dirty="0"/>
              <a:t>3-year scope and sequence for Runners, Preschool, and Elementary curriculum.</a:t>
            </a:r>
          </a:p>
          <a:p>
            <a:pPr marL="742950" lvl="1" indent="-228600">
              <a:lnSpc>
                <a:spcPct val="90000"/>
              </a:lnSpc>
              <a:spcAft>
                <a:spcPts val="600"/>
              </a:spcAft>
              <a:buFont typeface="Arial" panose="020B0604020202020204" pitchFamily="34" charset="0"/>
              <a:buChar char="•"/>
            </a:pPr>
            <a:r>
              <a:rPr lang="en-US" dirty="0"/>
              <a:t>Dated weekly lessons</a:t>
            </a:r>
          </a:p>
          <a:p>
            <a:pPr marL="742950" lvl="1" indent="-228600">
              <a:lnSpc>
                <a:spcPct val="90000"/>
              </a:lnSpc>
              <a:spcAft>
                <a:spcPts val="600"/>
              </a:spcAft>
              <a:buFont typeface="Arial" panose="020B0604020202020204" pitchFamily="34" charset="0"/>
              <a:buChar char="•"/>
            </a:pPr>
            <a:r>
              <a:rPr lang="en-US" dirty="0"/>
              <a:t>Divided into quarters</a:t>
            </a:r>
          </a:p>
          <a:p>
            <a:pPr marL="742950" lvl="1" indent="-228600">
              <a:lnSpc>
                <a:spcPct val="90000"/>
              </a:lnSpc>
              <a:spcAft>
                <a:spcPts val="600"/>
              </a:spcAft>
              <a:buFont typeface="Arial" panose="020B0604020202020204" pitchFamily="34" charset="0"/>
              <a:buChar char="•"/>
            </a:pPr>
            <a:r>
              <a:rPr lang="en-US" dirty="0"/>
              <a:t>Released 1-2 months prior to the first Sunday of the quarter</a:t>
            </a:r>
          </a:p>
          <a:p>
            <a:pPr marL="742950" lvl="1" indent="-228600">
              <a:lnSpc>
                <a:spcPct val="90000"/>
              </a:lnSpc>
              <a:spcAft>
                <a:spcPts val="600"/>
              </a:spcAft>
              <a:buFont typeface="Arial" panose="020B0604020202020204" pitchFamily="34" charset="0"/>
              <a:buChar char="•"/>
            </a:pPr>
            <a:r>
              <a:rPr lang="en-US" dirty="0"/>
              <a:t>Downloadable and available in the member’s area of the website.</a:t>
            </a:r>
          </a:p>
        </p:txBody>
      </p:sp>
    </p:spTree>
    <p:extLst>
      <p:ext uri="{BB962C8B-B14F-4D97-AF65-F5344CB8AC3E}">
        <p14:creationId xmlns:p14="http://schemas.microsoft.com/office/powerpoint/2010/main" val="34608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B61D-610C-8A44-90A0-31E31D8DB8ED}"/>
              </a:ext>
            </a:extLst>
          </p:cNvPr>
          <p:cNvSpPr>
            <a:spLocks noGrp="1"/>
          </p:cNvSpPr>
          <p:nvPr>
            <p:ph type="title"/>
          </p:nvPr>
        </p:nvSpPr>
        <p:spPr>
          <a:solidFill>
            <a:schemeClr val="accent1"/>
          </a:solidFill>
        </p:spPr>
        <p:txBody>
          <a:bodyPr>
            <a:normAutofit/>
          </a:bodyPr>
          <a:lstStyle/>
          <a:p>
            <a:pPr algn="ctr"/>
            <a:r>
              <a:rPr lang="en-US" sz="5400" b="1" dirty="0">
                <a:solidFill>
                  <a:schemeClr val="bg1"/>
                </a:solidFill>
              </a:rPr>
              <a:t>Components of the Program</a:t>
            </a:r>
          </a:p>
        </p:txBody>
      </p:sp>
      <p:pic>
        <p:nvPicPr>
          <p:cNvPr id="5" name="Content Placeholder 4">
            <a:extLst>
              <a:ext uri="{FF2B5EF4-FFF2-40B4-BE49-F238E27FC236}">
                <a16:creationId xmlns:a16="http://schemas.microsoft.com/office/drawing/2014/main" id="{2766C816-17FA-9D48-8D89-5841C8D935DB}"/>
              </a:ext>
            </a:extLst>
          </p:cNvPr>
          <p:cNvPicPr>
            <a:picLocks noGrp="1" noChangeAspect="1"/>
          </p:cNvPicPr>
          <p:nvPr>
            <p:ph idx="1"/>
          </p:nvPr>
        </p:nvPicPr>
        <p:blipFill>
          <a:blip r:embed="rId2"/>
          <a:stretch>
            <a:fillRect/>
          </a:stretch>
        </p:blipFill>
        <p:spPr>
          <a:xfrm>
            <a:off x="838200" y="2075696"/>
            <a:ext cx="2060609" cy="4351338"/>
          </a:xfrm>
        </p:spPr>
      </p:pic>
      <p:pic>
        <p:nvPicPr>
          <p:cNvPr id="7" name="Picture 6">
            <a:extLst>
              <a:ext uri="{FF2B5EF4-FFF2-40B4-BE49-F238E27FC236}">
                <a16:creationId xmlns:a16="http://schemas.microsoft.com/office/drawing/2014/main" id="{E7BDEA88-00E9-FB48-A9CC-79C4B5EA4221}"/>
              </a:ext>
            </a:extLst>
          </p:cNvPr>
          <p:cNvPicPr>
            <a:picLocks noChangeAspect="1"/>
          </p:cNvPicPr>
          <p:nvPr/>
        </p:nvPicPr>
        <p:blipFill>
          <a:blip r:embed="rId3"/>
          <a:stretch>
            <a:fillRect/>
          </a:stretch>
        </p:blipFill>
        <p:spPr>
          <a:xfrm>
            <a:off x="3427260" y="2075696"/>
            <a:ext cx="2113177" cy="2785059"/>
          </a:xfrm>
          <a:prstGeom prst="rect">
            <a:avLst/>
          </a:prstGeom>
        </p:spPr>
      </p:pic>
      <p:pic>
        <p:nvPicPr>
          <p:cNvPr id="9" name="Picture 8">
            <a:extLst>
              <a:ext uri="{FF2B5EF4-FFF2-40B4-BE49-F238E27FC236}">
                <a16:creationId xmlns:a16="http://schemas.microsoft.com/office/drawing/2014/main" id="{67735814-22C7-3C40-BC0E-F390E8CDA55E}"/>
              </a:ext>
            </a:extLst>
          </p:cNvPr>
          <p:cNvPicPr>
            <a:picLocks noChangeAspect="1"/>
          </p:cNvPicPr>
          <p:nvPr/>
        </p:nvPicPr>
        <p:blipFill>
          <a:blip r:embed="rId4"/>
          <a:stretch>
            <a:fillRect/>
          </a:stretch>
        </p:blipFill>
        <p:spPr>
          <a:xfrm>
            <a:off x="3427260" y="4826834"/>
            <a:ext cx="2125542" cy="1359484"/>
          </a:xfrm>
          <a:prstGeom prst="rect">
            <a:avLst/>
          </a:prstGeom>
        </p:spPr>
      </p:pic>
      <p:pic>
        <p:nvPicPr>
          <p:cNvPr id="11" name="Picture 10">
            <a:extLst>
              <a:ext uri="{FF2B5EF4-FFF2-40B4-BE49-F238E27FC236}">
                <a16:creationId xmlns:a16="http://schemas.microsoft.com/office/drawing/2014/main" id="{D562110E-737B-DE43-B753-9161168E6A7E}"/>
              </a:ext>
            </a:extLst>
          </p:cNvPr>
          <p:cNvPicPr>
            <a:picLocks noChangeAspect="1"/>
          </p:cNvPicPr>
          <p:nvPr/>
        </p:nvPicPr>
        <p:blipFill>
          <a:blip r:embed="rId5"/>
          <a:stretch>
            <a:fillRect/>
          </a:stretch>
        </p:blipFill>
        <p:spPr>
          <a:xfrm>
            <a:off x="3427260" y="6179384"/>
            <a:ext cx="2113177" cy="414140"/>
          </a:xfrm>
          <a:prstGeom prst="rect">
            <a:avLst/>
          </a:prstGeom>
        </p:spPr>
      </p:pic>
      <p:pic>
        <p:nvPicPr>
          <p:cNvPr id="13" name="Picture 12">
            <a:extLst>
              <a:ext uri="{FF2B5EF4-FFF2-40B4-BE49-F238E27FC236}">
                <a16:creationId xmlns:a16="http://schemas.microsoft.com/office/drawing/2014/main" id="{54B688CE-ECB0-8243-84EC-6DC354D861FB}"/>
              </a:ext>
            </a:extLst>
          </p:cNvPr>
          <p:cNvPicPr>
            <a:picLocks noChangeAspect="1"/>
          </p:cNvPicPr>
          <p:nvPr/>
        </p:nvPicPr>
        <p:blipFill>
          <a:blip r:embed="rId6"/>
          <a:stretch>
            <a:fillRect/>
          </a:stretch>
        </p:blipFill>
        <p:spPr>
          <a:xfrm>
            <a:off x="6081254" y="2099759"/>
            <a:ext cx="1986260" cy="2929734"/>
          </a:xfrm>
          <a:prstGeom prst="rect">
            <a:avLst/>
          </a:prstGeom>
        </p:spPr>
      </p:pic>
      <p:pic>
        <p:nvPicPr>
          <p:cNvPr id="15" name="Picture 14">
            <a:extLst>
              <a:ext uri="{FF2B5EF4-FFF2-40B4-BE49-F238E27FC236}">
                <a16:creationId xmlns:a16="http://schemas.microsoft.com/office/drawing/2014/main" id="{DACA559B-632F-0743-9A65-13046F57F13A}"/>
              </a:ext>
            </a:extLst>
          </p:cNvPr>
          <p:cNvPicPr>
            <a:picLocks noChangeAspect="1"/>
          </p:cNvPicPr>
          <p:nvPr/>
        </p:nvPicPr>
        <p:blipFill>
          <a:blip r:embed="rId7"/>
          <a:stretch>
            <a:fillRect/>
          </a:stretch>
        </p:blipFill>
        <p:spPr>
          <a:xfrm>
            <a:off x="6081254" y="5029493"/>
            <a:ext cx="1946535" cy="1241413"/>
          </a:xfrm>
          <a:prstGeom prst="rect">
            <a:avLst/>
          </a:prstGeom>
        </p:spPr>
      </p:pic>
      <p:pic>
        <p:nvPicPr>
          <p:cNvPr id="17" name="Picture 16">
            <a:extLst>
              <a:ext uri="{FF2B5EF4-FFF2-40B4-BE49-F238E27FC236}">
                <a16:creationId xmlns:a16="http://schemas.microsoft.com/office/drawing/2014/main" id="{0AB588EF-5EB3-394B-94BD-1B0A150FD22F}"/>
              </a:ext>
            </a:extLst>
          </p:cNvPr>
          <p:cNvPicPr>
            <a:picLocks noChangeAspect="1"/>
          </p:cNvPicPr>
          <p:nvPr/>
        </p:nvPicPr>
        <p:blipFill>
          <a:blip r:embed="rId8"/>
          <a:stretch>
            <a:fillRect/>
          </a:stretch>
        </p:blipFill>
        <p:spPr>
          <a:xfrm>
            <a:off x="8608331" y="2075696"/>
            <a:ext cx="2088101" cy="2929734"/>
          </a:xfrm>
          <a:prstGeom prst="rect">
            <a:avLst/>
          </a:prstGeom>
        </p:spPr>
      </p:pic>
      <p:pic>
        <p:nvPicPr>
          <p:cNvPr id="19" name="Picture 18">
            <a:extLst>
              <a:ext uri="{FF2B5EF4-FFF2-40B4-BE49-F238E27FC236}">
                <a16:creationId xmlns:a16="http://schemas.microsoft.com/office/drawing/2014/main" id="{C4322432-6E46-FB4C-9CE3-FE1D038D430C}"/>
              </a:ext>
            </a:extLst>
          </p:cNvPr>
          <p:cNvPicPr>
            <a:picLocks noChangeAspect="1"/>
          </p:cNvPicPr>
          <p:nvPr/>
        </p:nvPicPr>
        <p:blipFill>
          <a:blip r:embed="rId9"/>
          <a:stretch>
            <a:fillRect/>
          </a:stretch>
        </p:blipFill>
        <p:spPr>
          <a:xfrm>
            <a:off x="8608331" y="5006024"/>
            <a:ext cx="2098751" cy="1324969"/>
          </a:xfrm>
          <a:prstGeom prst="rect">
            <a:avLst/>
          </a:prstGeom>
        </p:spPr>
      </p:pic>
      <p:sp>
        <p:nvSpPr>
          <p:cNvPr id="20" name="TextBox 19">
            <a:extLst>
              <a:ext uri="{FF2B5EF4-FFF2-40B4-BE49-F238E27FC236}">
                <a16:creationId xmlns:a16="http://schemas.microsoft.com/office/drawing/2014/main" id="{878C6549-9936-D644-932D-57E0C689CA47}"/>
              </a:ext>
            </a:extLst>
          </p:cNvPr>
          <p:cNvSpPr txBox="1"/>
          <p:nvPr/>
        </p:nvSpPr>
        <p:spPr>
          <a:xfrm>
            <a:off x="838200" y="1732545"/>
            <a:ext cx="2008041" cy="367214"/>
          </a:xfrm>
          <a:prstGeom prst="rect">
            <a:avLst/>
          </a:prstGeom>
          <a:noFill/>
        </p:spPr>
        <p:txBody>
          <a:bodyPr wrap="square" rtlCol="0">
            <a:spAutoFit/>
          </a:bodyPr>
          <a:lstStyle/>
          <a:p>
            <a:pPr algn="ctr"/>
            <a:r>
              <a:rPr lang="en-US" b="1" dirty="0"/>
              <a:t>Elementary (K-5)</a:t>
            </a:r>
          </a:p>
        </p:txBody>
      </p:sp>
      <p:sp>
        <p:nvSpPr>
          <p:cNvPr id="21" name="TextBox 20">
            <a:extLst>
              <a:ext uri="{FF2B5EF4-FFF2-40B4-BE49-F238E27FC236}">
                <a16:creationId xmlns:a16="http://schemas.microsoft.com/office/drawing/2014/main" id="{415BC9AF-D8D8-3747-80FB-E07F35EE4E53}"/>
              </a:ext>
            </a:extLst>
          </p:cNvPr>
          <p:cNvSpPr txBox="1"/>
          <p:nvPr/>
        </p:nvSpPr>
        <p:spPr>
          <a:xfrm>
            <a:off x="3427260" y="1710684"/>
            <a:ext cx="2113176" cy="367214"/>
          </a:xfrm>
          <a:prstGeom prst="rect">
            <a:avLst/>
          </a:prstGeom>
          <a:noFill/>
        </p:spPr>
        <p:txBody>
          <a:bodyPr wrap="square" rtlCol="0">
            <a:spAutoFit/>
          </a:bodyPr>
          <a:lstStyle/>
          <a:p>
            <a:pPr algn="ctr"/>
            <a:r>
              <a:rPr lang="en-US" b="1" dirty="0"/>
              <a:t>Preschool (3s &amp; 4s)</a:t>
            </a:r>
          </a:p>
        </p:txBody>
      </p:sp>
      <p:sp>
        <p:nvSpPr>
          <p:cNvPr id="22" name="TextBox 21">
            <a:extLst>
              <a:ext uri="{FF2B5EF4-FFF2-40B4-BE49-F238E27FC236}">
                <a16:creationId xmlns:a16="http://schemas.microsoft.com/office/drawing/2014/main" id="{E3AA9ECE-7626-5C42-8155-3FF6D9B2D05D}"/>
              </a:ext>
            </a:extLst>
          </p:cNvPr>
          <p:cNvSpPr txBox="1"/>
          <p:nvPr/>
        </p:nvSpPr>
        <p:spPr>
          <a:xfrm>
            <a:off x="6096000" y="1710684"/>
            <a:ext cx="1931789" cy="367214"/>
          </a:xfrm>
          <a:prstGeom prst="rect">
            <a:avLst/>
          </a:prstGeom>
          <a:noFill/>
        </p:spPr>
        <p:txBody>
          <a:bodyPr wrap="square" rtlCol="0">
            <a:spAutoFit/>
          </a:bodyPr>
          <a:lstStyle/>
          <a:p>
            <a:pPr algn="ctr"/>
            <a:r>
              <a:rPr lang="en-US" b="1" dirty="0"/>
              <a:t>Runners (2s)</a:t>
            </a:r>
          </a:p>
        </p:txBody>
      </p:sp>
      <p:sp>
        <p:nvSpPr>
          <p:cNvPr id="23" name="TextBox 22">
            <a:extLst>
              <a:ext uri="{FF2B5EF4-FFF2-40B4-BE49-F238E27FC236}">
                <a16:creationId xmlns:a16="http://schemas.microsoft.com/office/drawing/2014/main" id="{1747610A-F6D5-984F-9E6E-C95CF8825386}"/>
              </a:ext>
            </a:extLst>
          </p:cNvPr>
          <p:cNvSpPr txBox="1"/>
          <p:nvPr/>
        </p:nvSpPr>
        <p:spPr>
          <a:xfrm>
            <a:off x="8608331" y="1690688"/>
            <a:ext cx="2098750" cy="367214"/>
          </a:xfrm>
          <a:prstGeom prst="rect">
            <a:avLst/>
          </a:prstGeom>
          <a:noFill/>
        </p:spPr>
        <p:txBody>
          <a:bodyPr wrap="square" rtlCol="0">
            <a:spAutoFit/>
          </a:bodyPr>
          <a:lstStyle/>
          <a:p>
            <a:pPr algn="ctr"/>
            <a:r>
              <a:rPr lang="en-US" b="1" dirty="0"/>
              <a:t>Walkers (1s)</a:t>
            </a:r>
          </a:p>
        </p:txBody>
      </p:sp>
    </p:spTree>
    <p:extLst>
      <p:ext uri="{BB962C8B-B14F-4D97-AF65-F5344CB8AC3E}">
        <p14:creationId xmlns:p14="http://schemas.microsoft.com/office/powerpoint/2010/main" val="1301019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F252A4-0F50-0D43-8A2C-B3A28883A7FE}"/>
              </a:ext>
            </a:extLst>
          </p:cNvPr>
          <p:cNvSpPr txBox="1"/>
          <p:nvPr/>
        </p:nvSpPr>
        <p:spPr>
          <a:xfrm>
            <a:off x="1293490" y="601580"/>
            <a:ext cx="9282464" cy="923330"/>
          </a:xfrm>
          <a:prstGeom prst="rect">
            <a:avLst/>
          </a:prstGeom>
          <a:noFill/>
        </p:spPr>
        <p:txBody>
          <a:bodyPr wrap="square" rtlCol="0">
            <a:spAutoFit/>
          </a:bodyPr>
          <a:lstStyle/>
          <a:p>
            <a:pPr algn="ctr"/>
            <a:r>
              <a:rPr lang="en-US" sz="5400" b="1" dirty="0">
                <a:latin typeface="+mj-lt"/>
              </a:rPr>
              <a:t>Volunteer Structure</a:t>
            </a:r>
          </a:p>
        </p:txBody>
      </p:sp>
      <p:sp>
        <p:nvSpPr>
          <p:cNvPr id="7" name="TextBox 6">
            <a:extLst>
              <a:ext uri="{FF2B5EF4-FFF2-40B4-BE49-F238E27FC236}">
                <a16:creationId xmlns:a16="http://schemas.microsoft.com/office/drawing/2014/main" id="{B09230CD-C6B2-0640-B2ED-04E1D68AA744}"/>
              </a:ext>
            </a:extLst>
          </p:cNvPr>
          <p:cNvSpPr txBox="1"/>
          <p:nvPr/>
        </p:nvSpPr>
        <p:spPr>
          <a:xfrm>
            <a:off x="3542754" y="2893502"/>
            <a:ext cx="1176854" cy="584775"/>
          </a:xfrm>
          <a:prstGeom prst="rect">
            <a:avLst/>
          </a:prstGeom>
          <a:noFill/>
        </p:spPr>
        <p:txBody>
          <a:bodyPr wrap="square" rtlCol="0">
            <a:spAutoFit/>
          </a:bodyPr>
          <a:lstStyle/>
          <a:p>
            <a:pPr algn="ctr"/>
            <a:r>
              <a:rPr lang="en-US" sz="1600" b="1" dirty="0">
                <a:solidFill>
                  <a:schemeClr val="bg1"/>
                </a:solidFill>
              </a:rPr>
              <a:t>Lead </a:t>
            </a:r>
          </a:p>
          <a:p>
            <a:pPr algn="ctr"/>
            <a:r>
              <a:rPr lang="en-US" sz="1600" b="1" dirty="0">
                <a:solidFill>
                  <a:schemeClr val="bg1"/>
                </a:solidFill>
              </a:rPr>
              <a:t>Teacher</a:t>
            </a:r>
          </a:p>
        </p:txBody>
      </p:sp>
      <p:sp>
        <p:nvSpPr>
          <p:cNvPr id="8" name="TextBox 7">
            <a:extLst>
              <a:ext uri="{FF2B5EF4-FFF2-40B4-BE49-F238E27FC236}">
                <a16:creationId xmlns:a16="http://schemas.microsoft.com/office/drawing/2014/main" id="{84FA555F-0AE8-0D49-9B82-CD5317E8F886}"/>
              </a:ext>
            </a:extLst>
          </p:cNvPr>
          <p:cNvSpPr txBox="1"/>
          <p:nvPr/>
        </p:nvSpPr>
        <p:spPr>
          <a:xfrm>
            <a:off x="5119375" y="3016612"/>
            <a:ext cx="1367743" cy="338554"/>
          </a:xfrm>
          <a:prstGeom prst="rect">
            <a:avLst/>
          </a:prstGeom>
          <a:noFill/>
        </p:spPr>
        <p:txBody>
          <a:bodyPr wrap="square" rtlCol="0">
            <a:spAutoFit/>
          </a:bodyPr>
          <a:lstStyle/>
          <a:p>
            <a:pPr algn="ctr"/>
            <a:r>
              <a:rPr lang="en-US" sz="1600" b="1" dirty="0">
                <a:solidFill>
                  <a:schemeClr val="bg1"/>
                </a:solidFill>
              </a:rPr>
              <a:t>DT Leader</a:t>
            </a:r>
          </a:p>
        </p:txBody>
      </p:sp>
      <p:sp>
        <p:nvSpPr>
          <p:cNvPr id="9" name="TextBox 8">
            <a:extLst>
              <a:ext uri="{FF2B5EF4-FFF2-40B4-BE49-F238E27FC236}">
                <a16:creationId xmlns:a16="http://schemas.microsoft.com/office/drawing/2014/main" id="{2587D226-7681-E94F-AB38-62D2CBEBA795}"/>
              </a:ext>
            </a:extLst>
          </p:cNvPr>
          <p:cNvSpPr txBox="1"/>
          <p:nvPr/>
        </p:nvSpPr>
        <p:spPr>
          <a:xfrm>
            <a:off x="6834068" y="3016612"/>
            <a:ext cx="1389875" cy="338554"/>
          </a:xfrm>
          <a:prstGeom prst="rect">
            <a:avLst/>
          </a:prstGeom>
          <a:noFill/>
        </p:spPr>
        <p:txBody>
          <a:bodyPr wrap="square" rtlCol="0">
            <a:spAutoFit/>
          </a:bodyPr>
          <a:lstStyle/>
          <a:p>
            <a:pPr algn="ctr"/>
            <a:r>
              <a:rPr lang="en-US" sz="1600" b="1" dirty="0">
                <a:solidFill>
                  <a:schemeClr val="bg1"/>
                </a:solidFill>
              </a:rPr>
              <a:t>Shepherd</a:t>
            </a:r>
          </a:p>
        </p:txBody>
      </p:sp>
      <p:pic>
        <p:nvPicPr>
          <p:cNvPr id="4" name="Picture 3">
            <a:extLst>
              <a:ext uri="{FF2B5EF4-FFF2-40B4-BE49-F238E27FC236}">
                <a16:creationId xmlns:a16="http://schemas.microsoft.com/office/drawing/2014/main" id="{13473A82-D248-3149-8C9F-38193C414F32}"/>
              </a:ext>
            </a:extLst>
          </p:cNvPr>
          <p:cNvPicPr>
            <a:picLocks noChangeAspect="1"/>
          </p:cNvPicPr>
          <p:nvPr/>
        </p:nvPicPr>
        <p:blipFill rotWithShape="1">
          <a:blip r:embed="rId2"/>
          <a:srcRect l="14577" t="12122" r="20506" b="16969"/>
          <a:stretch/>
        </p:blipFill>
        <p:spPr>
          <a:xfrm>
            <a:off x="3052976" y="1717964"/>
            <a:ext cx="5763491" cy="4862946"/>
          </a:xfrm>
          <a:prstGeom prst="rect">
            <a:avLst/>
          </a:prstGeom>
        </p:spPr>
      </p:pic>
    </p:spTree>
    <p:extLst>
      <p:ext uri="{BB962C8B-B14F-4D97-AF65-F5344CB8AC3E}">
        <p14:creationId xmlns:p14="http://schemas.microsoft.com/office/powerpoint/2010/main" val="644282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A250E4-95B7-3244-9BCA-2233BE7E9242}"/>
              </a:ext>
            </a:extLst>
          </p:cNvPr>
          <p:cNvSpPr>
            <a:spLocks noGrp="1"/>
          </p:cNvSpPr>
          <p:nvPr>
            <p:ph type="ctrTitle"/>
          </p:nvPr>
        </p:nvSpPr>
        <p:spPr>
          <a:xfrm>
            <a:off x="526073" y="4756638"/>
            <a:ext cx="11139854" cy="930447"/>
          </a:xfrm>
        </p:spPr>
        <p:txBody>
          <a:bodyPr>
            <a:normAutofit/>
          </a:bodyPr>
          <a:lstStyle/>
          <a:p>
            <a:r>
              <a:rPr lang="en-US" sz="5400" b="1" dirty="0">
                <a:solidFill>
                  <a:srgbClr val="FFFFFF"/>
                </a:solidFill>
              </a:rPr>
              <a:t>Online Basic Training Session #2</a:t>
            </a:r>
          </a:p>
        </p:txBody>
      </p:sp>
      <p:sp>
        <p:nvSpPr>
          <p:cNvPr id="7" name="Subtitle 6">
            <a:extLst>
              <a:ext uri="{FF2B5EF4-FFF2-40B4-BE49-F238E27FC236}">
                <a16:creationId xmlns:a16="http://schemas.microsoft.com/office/drawing/2014/main" id="{8C79D073-CACD-4E4D-9831-52CAA831B6E3}"/>
              </a:ext>
            </a:extLst>
          </p:cNvPr>
          <p:cNvSpPr>
            <a:spLocks noGrp="1"/>
          </p:cNvSpPr>
          <p:nvPr>
            <p:ph type="subTitle" idx="1"/>
          </p:nvPr>
        </p:nvSpPr>
        <p:spPr>
          <a:xfrm>
            <a:off x="1524000" y="5815698"/>
            <a:ext cx="9144000" cy="420001"/>
          </a:xfrm>
        </p:spPr>
        <p:txBody>
          <a:bodyPr>
            <a:normAutofit/>
          </a:bodyPr>
          <a:lstStyle/>
          <a:p>
            <a:r>
              <a:rPr lang="en-US" sz="2000" b="1" dirty="0">
                <a:solidFill>
                  <a:srgbClr val="FFAD00"/>
                </a:solidFill>
              </a:rPr>
              <a:t>Preparing to Lead!</a:t>
            </a:r>
          </a:p>
        </p:txBody>
      </p:sp>
      <p:pic>
        <p:nvPicPr>
          <p:cNvPr id="5" name="Picture 4">
            <a:extLst>
              <a:ext uri="{FF2B5EF4-FFF2-40B4-BE49-F238E27FC236}">
                <a16:creationId xmlns:a16="http://schemas.microsoft.com/office/drawing/2014/main" id="{BFB4DDDF-382D-0C4D-BCC0-6E5E9388D3C9}"/>
              </a:ext>
            </a:extLst>
          </p:cNvPr>
          <p:cNvPicPr>
            <a:picLocks noChangeAspect="1"/>
          </p:cNvPicPr>
          <p:nvPr/>
        </p:nvPicPr>
        <p:blipFill>
          <a:blip r:embed="rId2"/>
          <a:stretch>
            <a:fillRect/>
          </a:stretch>
        </p:blipFill>
        <p:spPr>
          <a:xfrm>
            <a:off x="320040" y="596395"/>
            <a:ext cx="11496821" cy="3420308"/>
          </a:xfrm>
          <a:prstGeom prst="rect">
            <a:avLst/>
          </a:prstGeom>
        </p:spPr>
      </p:pic>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052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623BF8-39AA-A440-B17B-B1E28692EB03}"/>
              </a:ext>
            </a:extLst>
          </p:cNvPr>
          <p:cNvSpPr>
            <a:spLocks noGrp="1"/>
          </p:cNvSpPr>
          <p:nvPr>
            <p:ph type="title"/>
          </p:nvPr>
        </p:nvSpPr>
        <p:spPr>
          <a:xfrm>
            <a:off x="863029" y="1012004"/>
            <a:ext cx="3416158" cy="4795408"/>
          </a:xfrm>
        </p:spPr>
        <p:txBody>
          <a:bodyPr>
            <a:normAutofit/>
          </a:bodyPr>
          <a:lstStyle/>
          <a:p>
            <a:r>
              <a:rPr lang="en-US" sz="5400" b="1" dirty="0">
                <a:solidFill>
                  <a:srgbClr val="FFFFFF"/>
                </a:solidFill>
              </a:rPr>
              <a:t>What are the goals of this training?</a:t>
            </a:r>
          </a:p>
        </p:txBody>
      </p:sp>
      <p:graphicFrame>
        <p:nvGraphicFramePr>
          <p:cNvPr id="5" name="Content Placeholder 2">
            <a:extLst>
              <a:ext uri="{FF2B5EF4-FFF2-40B4-BE49-F238E27FC236}">
                <a16:creationId xmlns:a16="http://schemas.microsoft.com/office/drawing/2014/main" id="{E6C20977-665F-4800-A07A-F06BFE54A43E}"/>
              </a:ext>
            </a:extLst>
          </p:cNvPr>
          <p:cNvGraphicFramePr>
            <a:graphicFrameLocks noGrp="1"/>
          </p:cNvGraphicFramePr>
          <p:nvPr>
            <p:ph idx="1"/>
            <p:extLst>
              <p:ext uri="{D42A27DB-BD31-4B8C-83A1-F6EECF244321}">
                <p14:modId xmlns:p14="http://schemas.microsoft.com/office/powerpoint/2010/main" val="336565580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3477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623BF8-39AA-A440-B17B-B1E28692EB03}"/>
              </a:ext>
            </a:extLst>
          </p:cNvPr>
          <p:cNvSpPr>
            <a:spLocks noGrp="1"/>
          </p:cNvSpPr>
          <p:nvPr>
            <p:ph type="title"/>
          </p:nvPr>
        </p:nvSpPr>
        <p:spPr>
          <a:xfrm>
            <a:off x="863029" y="1012004"/>
            <a:ext cx="3416158" cy="4795408"/>
          </a:xfrm>
        </p:spPr>
        <p:txBody>
          <a:bodyPr>
            <a:normAutofit/>
          </a:bodyPr>
          <a:lstStyle/>
          <a:p>
            <a:r>
              <a:rPr lang="en-US" sz="5400" b="1" dirty="0">
                <a:solidFill>
                  <a:srgbClr val="FFFFFF"/>
                </a:solidFill>
              </a:rPr>
              <a:t>What </a:t>
            </a:r>
            <a:br>
              <a:rPr lang="en-US" sz="5400" b="1" dirty="0">
                <a:solidFill>
                  <a:srgbClr val="FFFFFF"/>
                </a:solidFill>
              </a:rPr>
            </a:br>
            <a:r>
              <a:rPr lang="en-US" sz="5400" b="1" dirty="0">
                <a:solidFill>
                  <a:srgbClr val="FFFFFF"/>
                </a:solidFill>
              </a:rPr>
              <a:t>we are covering</a:t>
            </a:r>
          </a:p>
        </p:txBody>
      </p:sp>
      <p:graphicFrame>
        <p:nvGraphicFramePr>
          <p:cNvPr id="5" name="Content Placeholder 2">
            <a:extLst>
              <a:ext uri="{FF2B5EF4-FFF2-40B4-BE49-F238E27FC236}">
                <a16:creationId xmlns:a16="http://schemas.microsoft.com/office/drawing/2014/main" id="{E6C20977-665F-4800-A07A-F06BFE54A43E}"/>
              </a:ext>
            </a:extLst>
          </p:cNvPr>
          <p:cNvGraphicFramePr>
            <a:graphicFrameLocks noGrp="1"/>
          </p:cNvGraphicFramePr>
          <p:nvPr>
            <p:ph idx="1"/>
            <p:extLst>
              <p:ext uri="{D42A27DB-BD31-4B8C-83A1-F6EECF244321}">
                <p14:modId xmlns:p14="http://schemas.microsoft.com/office/powerpoint/2010/main" val="104755656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3402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B61D-610C-8A44-90A0-31E31D8DB8ED}"/>
              </a:ext>
            </a:extLst>
          </p:cNvPr>
          <p:cNvSpPr>
            <a:spLocks noGrp="1"/>
          </p:cNvSpPr>
          <p:nvPr>
            <p:ph type="title"/>
          </p:nvPr>
        </p:nvSpPr>
        <p:spPr>
          <a:solidFill>
            <a:schemeClr val="accent1"/>
          </a:solidFill>
        </p:spPr>
        <p:txBody>
          <a:bodyPr>
            <a:normAutofit fontScale="90000"/>
          </a:bodyPr>
          <a:lstStyle/>
          <a:p>
            <a:pPr algn="ctr"/>
            <a:r>
              <a:rPr lang="en-US" sz="6000" b="1" dirty="0">
                <a:solidFill>
                  <a:schemeClr val="bg1"/>
                </a:solidFill>
              </a:rPr>
              <a:t>Review - Components of the Program</a:t>
            </a:r>
          </a:p>
        </p:txBody>
      </p:sp>
      <p:pic>
        <p:nvPicPr>
          <p:cNvPr id="5" name="Content Placeholder 4">
            <a:extLst>
              <a:ext uri="{FF2B5EF4-FFF2-40B4-BE49-F238E27FC236}">
                <a16:creationId xmlns:a16="http://schemas.microsoft.com/office/drawing/2014/main" id="{2766C816-17FA-9D48-8D89-5841C8D935DB}"/>
              </a:ext>
            </a:extLst>
          </p:cNvPr>
          <p:cNvPicPr>
            <a:picLocks noGrp="1" noChangeAspect="1"/>
          </p:cNvPicPr>
          <p:nvPr>
            <p:ph idx="1"/>
          </p:nvPr>
        </p:nvPicPr>
        <p:blipFill>
          <a:blip r:embed="rId2"/>
          <a:stretch>
            <a:fillRect/>
          </a:stretch>
        </p:blipFill>
        <p:spPr>
          <a:xfrm>
            <a:off x="838200" y="2075696"/>
            <a:ext cx="2060609" cy="4351338"/>
          </a:xfrm>
        </p:spPr>
      </p:pic>
      <p:pic>
        <p:nvPicPr>
          <p:cNvPr id="7" name="Picture 6">
            <a:extLst>
              <a:ext uri="{FF2B5EF4-FFF2-40B4-BE49-F238E27FC236}">
                <a16:creationId xmlns:a16="http://schemas.microsoft.com/office/drawing/2014/main" id="{E7BDEA88-00E9-FB48-A9CC-79C4B5EA4221}"/>
              </a:ext>
            </a:extLst>
          </p:cNvPr>
          <p:cNvPicPr>
            <a:picLocks noChangeAspect="1"/>
          </p:cNvPicPr>
          <p:nvPr/>
        </p:nvPicPr>
        <p:blipFill>
          <a:blip r:embed="rId3"/>
          <a:stretch>
            <a:fillRect/>
          </a:stretch>
        </p:blipFill>
        <p:spPr>
          <a:xfrm>
            <a:off x="3427260" y="2075696"/>
            <a:ext cx="2113177" cy="2785059"/>
          </a:xfrm>
          <a:prstGeom prst="rect">
            <a:avLst/>
          </a:prstGeom>
        </p:spPr>
      </p:pic>
      <p:pic>
        <p:nvPicPr>
          <p:cNvPr id="9" name="Picture 8">
            <a:extLst>
              <a:ext uri="{FF2B5EF4-FFF2-40B4-BE49-F238E27FC236}">
                <a16:creationId xmlns:a16="http://schemas.microsoft.com/office/drawing/2014/main" id="{67735814-22C7-3C40-BC0E-F390E8CDA55E}"/>
              </a:ext>
            </a:extLst>
          </p:cNvPr>
          <p:cNvPicPr>
            <a:picLocks noChangeAspect="1"/>
          </p:cNvPicPr>
          <p:nvPr/>
        </p:nvPicPr>
        <p:blipFill>
          <a:blip r:embed="rId4"/>
          <a:stretch>
            <a:fillRect/>
          </a:stretch>
        </p:blipFill>
        <p:spPr>
          <a:xfrm>
            <a:off x="3427260" y="4826834"/>
            <a:ext cx="2125542" cy="1359484"/>
          </a:xfrm>
          <a:prstGeom prst="rect">
            <a:avLst/>
          </a:prstGeom>
        </p:spPr>
      </p:pic>
      <p:pic>
        <p:nvPicPr>
          <p:cNvPr id="11" name="Picture 10">
            <a:extLst>
              <a:ext uri="{FF2B5EF4-FFF2-40B4-BE49-F238E27FC236}">
                <a16:creationId xmlns:a16="http://schemas.microsoft.com/office/drawing/2014/main" id="{D562110E-737B-DE43-B753-9161168E6A7E}"/>
              </a:ext>
            </a:extLst>
          </p:cNvPr>
          <p:cNvPicPr>
            <a:picLocks noChangeAspect="1"/>
          </p:cNvPicPr>
          <p:nvPr/>
        </p:nvPicPr>
        <p:blipFill>
          <a:blip r:embed="rId5"/>
          <a:stretch>
            <a:fillRect/>
          </a:stretch>
        </p:blipFill>
        <p:spPr>
          <a:xfrm>
            <a:off x="3427260" y="6179384"/>
            <a:ext cx="2113177" cy="414140"/>
          </a:xfrm>
          <a:prstGeom prst="rect">
            <a:avLst/>
          </a:prstGeom>
        </p:spPr>
      </p:pic>
      <p:pic>
        <p:nvPicPr>
          <p:cNvPr id="13" name="Picture 12">
            <a:extLst>
              <a:ext uri="{FF2B5EF4-FFF2-40B4-BE49-F238E27FC236}">
                <a16:creationId xmlns:a16="http://schemas.microsoft.com/office/drawing/2014/main" id="{54B688CE-ECB0-8243-84EC-6DC354D861FB}"/>
              </a:ext>
            </a:extLst>
          </p:cNvPr>
          <p:cNvPicPr>
            <a:picLocks noChangeAspect="1"/>
          </p:cNvPicPr>
          <p:nvPr/>
        </p:nvPicPr>
        <p:blipFill>
          <a:blip r:embed="rId6"/>
          <a:stretch>
            <a:fillRect/>
          </a:stretch>
        </p:blipFill>
        <p:spPr>
          <a:xfrm>
            <a:off x="6081254" y="2099759"/>
            <a:ext cx="1986260" cy="2929734"/>
          </a:xfrm>
          <a:prstGeom prst="rect">
            <a:avLst/>
          </a:prstGeom>
        </p:spPr>
      </p:pic>
      <p:pic>
        <p:nvPicPr>
          <p:cNvPr id="15" name="Picture 14">
            <a:extLst>
              <a:ext uri="{FF2B5EF4-FFF2-40B4-BE49-F238E27FC236}">
                <a16:creationId xmlns:a16="http://schemas.microsoft.com/office/drawing/2014/main" id="{DACA559B-632F-0743-9A65-13046F57F13A}"/>
              </a:ext>
            </a:extLst>
          </p:cNvPr>
          <p:cNvPicPr>
            <a:picLocks noChangeAspect="1"/>
          </p:cNvPicPr>
          <p:nvPr/>
        </p:nvPicPr>
        <p:blipFill>
          <a:blip r:embed="rId7"/>
          <a:stretch>
            <a:fillRect/>
          </a:stretch>
        </p:blipFill>
        <p:spPr>
          <a:xfrm>
            <a:off x="6081254" y="5029493"/>
            <a:ext cx="1946535" cy="1241413"/>
          </a:xfrm>
          <a:prstGeom prst="rect">
            <a:avLst/>
          </a:prstGeom>
        </p:spPr>
      </p:pic>
      <p:pic>
        <p:nvPicPr>
          <p:cNvPr id="17" name="Picture 16">
            <a:extLst>
              <a:ext uri="{FF2B5EF4-FFF2-40B4-BE49-F238E27FC236}">
                <a16:creationId xmlns:a16="http://schemas.microsoft.com/office/drawing/2014/main" id="{0AB588EF-5EB3-394B-94BD-1B0A150FD22F}"/>
              </a:ext>
            </a:extLst>
          </p:cNvPr>
          <p:cNvPicPr>
            <a:picLocks noChangeAspect="1"/>
          </p:cNvPicPr>
          <p:nvPr/>
        </p:nvPicPr>
        <p:blipFill>
          <a:blip r:embed="rId8"/>
          <a:stretch>
            <a:fillRect/>
          </a:stretch>
        </p:blipFill>
        <p:spPr>
          <a:xfrm>
            <a:off x="8608331" y="2075696"/>
            <a:ext cx="2088101" cy="2929734"/>
          </a:xfrm>
          <a:prstGeom prst="rect">
            <a:avLst/>
          </a:prstGeom>
        </p:spPr>
      </p:pic>
      <p:pic>
        <p:nvPicPr>
          <p:cNvPr id="19" name="Picture 18">
            <a:extLst>
              <a:ext uri="{FF2B5EF4-FFF2-40B4-BE49-F238E27FC236}">
                <a16:creationId xmlns:a16="http://schemas.microsoft.com/office/drawing/2014/main" id="{C4322432-6E46-FB4C-9CE3-FE1D038D430C}"/>
              </a:ext>
            </a:extLst>
          </p:cNvPr>
          <p:cNvPicPr>
            <a:picLocks noChangeAspect="1"/>
          </p:cNvPicPr>
          <p:nvPr/>
        </p:nvPicPr>
        <p:blipFill>
          <a:blip r:embed="rId9"/>
          <a:stretch>
            <a:fillRect/>
          </a:stretch>
        </p:blipFill>
        <p:spPr>
          <a:xfrm>
            <a:off x="8608331" y="5006024"/>
            <a:ext cx="2098751" cy="1324969"/>
          </a:xfrm>
          <a:prstGeom prst="rect">
            <a:avLst/>
          </a:prstGeom>
        </p:spPr>
      </p:pic>
      <p:sp>
        <p:nvSpPr>
          <p:cNvPr id="20" name="TextBox 19">
            <a:extLst>
              <a:ext uri="{FF2B5EF4-FFF2-40B4-BE49-F238E27FC236}">
                <a16:creationId xmlns:a16="http://schemas.microsoft.com/office/drawing/2014/main" id="{878C6549-9936-D644-932D-57E0C689CA47}"/>
              </a:ext>
            </a:extLst>
          </p:cNvPr>
          <p:cNvSpPr txBox="1"/>
          <p:nvPr/>
        </p:nvSpPr>
        <p:spPr>
          <a:xfrm>
            <a:off x="838200" y="1732545"/>
            <a:ext cx="2032869" cy="367214"/>
          </a:xfrm>
          <a:prstGeom prst="rect">
            <a:avLst/>
          </a:prstGeom>
          <a:noFill/>
        </p:spPr>
        <p:txBody>
          <a:bodyPr wrap="square" rtlCol="0">
            <a:spAutoFit/>
          </a:bodyPr>
          <a:lstStyle/>
          <a:p>
            <a:pPr algn="ctr"/>
            <a:r>
              <a:rPr lang="en-US" b="1" dirty="0"/>
              <a:t>Elementary (K-5)</a:t>
            </a:r>
          </a:p>
        </p:txBody>
      </p:sp>
      <p:sp>
        <p:nvSpPr>
          <p:cNvPr id="21" name="TextBox 20">
            <a:extLst>
              <a:ext uri="{FF2B5EF4-FFF2-40B4-BE49-F238E27FC236}">
                <a16:creationId xmlns:a16="http://schemas.microsoft.com/office/drawing/2014/main" id="{415BC9AF-D8D8-3747-80FB-E07F35EE4E53}"/>
              </a:ext>
            </a:extLst>
          </p:cNvPr>
          <p:cNvSpPr txBox="1"/>
          <p:nvPr/>
        </p:nvSpPr>
        <p:spPr>
          <a:xfrm>
            <a:off x="3427259" y="1710684"/>
            <a:ext cx="2113177" cy="367214"/>
          </a:xfrm>
          <a:prstGeom prst="rect">
            <a:avLst/>
          </a:prstGeom>
          <a:noFill/>
        </p:spPr>
        <p:txBody>
          <a:bodyPr wrap="square" rtlCol="0">
            <a:spAutoFit/>
          </a:bodyPr>
          <a:lstStyle/>
          <a:p>
            <a:pPr algn="ctr"/>
            <a:r>
              <a:rPr lang="en-US" b="1" dirty="0"/>
              <a:t>Preschool (3s &amp; 4s)</a:t>
            </a:r>
          </a:p>
        </p:txBody>
      </p:sp>
      <p:sp>
        <p:nvSpPr>
          <p:cNvPr id="22" name="TextBox 21">
            <a:extLst>
              <a:ext uri="{FF2B5EF4-FFF2-40B4-BE49-F238E27FC236}">
                <a16:creationId xmlns:a16="http://schemas.microsoft.com/office/drawing/2014/main" id="{E3AA9ECE-7626-5C42-8155-3FF6D9B2D05D}"/>
              </a:ext>
            </a:extLst>
          </p:cNvPr>
          <p:cNvSpPr txBox="1"/>
          <p:nvPr/>
        </p:nvSpPr>
        <p:spPr>
          <a:xfrm>
            <a:off x="6080776" y="1710684"/>
            <a:ext cx="1946535" cy="367214"/>
          </a:xfrm>
          <a:prstGeom prst="rect">
            <a:avLst/>
          </a:prstGeom>
          <a:noFill/>
        </p:spPr>
        <p:txBody>
          <a:bodyPr wrap="square" rtlCol="0">
            <a:spAutoFit/>
          </a:bodyPr>
          <a:lstStyle/>
          <a:p>
            <a:pPr algn="ctr"/>
            <a:r>
              <a:rPr lang="en-US" b="1" dirty="0"/>
              <a:t>Runners (2s)</a:t>
            </a:r>
          </a:p>
        </p:txBody>
      </p:sp>
      <p:sp>
        <p:nvSpPr>
          <p:cNvPr id="23" name="TextBox 22">
            <a:extLst>
              <a:ext uri="{FF2B5EF4-FFF2-40B4-BE49-F238E27FC236}">
                <a16:creationId xmlns:a16="http://schemas.microsoft.com/office/drawing/2014/main" id="{1747610A-F6D5-984F-9E6E-C95CF8825386}"/>
              </a:ext>
            </a:extLst>
          </p:cNvPr>
          <p:cNvSpPr txBox="1"/>
          <p:nvPr/>
        </p:nvSpPr>
        <p:spPr>
          <a:xfrm>
            <a:off x="8608331" y="1690688"/>
            <a:ext cx="2098750" cy="367214"/>
          </a:xfrm>
          <a:prstGeom prst="rect">
            <a:avLst/>
          </a:prstGeom>
          <a:noFill/>
        </p:spPr>
        <p:txBody>
          <a:bodyPr wrap="square" rtlCol="0">
            <a:spAutoFit/>
          </a:bodyPr>
          <a:lstStyle/>
          <a:p>
            <a:pPr algn="ctr"/>
            <a:r>
              <a:rPr lang="en-US" b="1" dirty="0"/>
              <a:t>Walkers (1s)</a:t>
            </a:r>
          </a:p>
        </p:txBody>
      </p:sp>
    </p:spTree>
    <p:extLst>
      <p:ext uri="{BB962C8B-B14F-4D97-AF65-F5344CB8AC3E}">
        <p14:creationId xmlns:p14="http://schemas.microsoft.com/office/powerpoint/2010/main" val="2499519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B61D-610C-8A44-90A0-31E31D8DB8ED}"/>
              </a:ext>
            </a:extLst>
          </p:cNvPr>
          <p:cNvSpPr>
            <a:spLocks noGrp="1"/>
          </p:cNvSpPr>
          <p:nvPr>
            <p:ph type="title"/>
          </p:nvPr>
        </p:nvSpPr>
        <p:spPr>
          <a:solidFill>
            <a:schemeClr val="accent1"/>
          </a:solidFill>
        </p:spPr>
        <p:txBody>
          <a:bodyPr>
            <a:normAutofit/>
          </a:bodyPr>
          <a:lstStyle/>
          <a:p>
            <a:pPr algn="ctr"/>
            <a:r>
              <a:rPr lang="en-US" sz="5400" b="1" dirty="0">
                <a:solidFill>
                  <a:schemeClr val="bg1"/>
                </a:solidFill>
              </a:rPr>
              <a:t>Sample Schedule (1 hour)</a:t>
            </a:r>
          </a:p>
        </p:txBody>
      </p:sp>
      <p:pic>
        <p:nvPicPr>
          <p:cNvPr id="5" name="Content Placeholder 4">
            <a:extLst>
              <a:ext uri="{FF2B5EF4-FFF2-40B4-BE49-F238E27FC236}">
                <a16:creationId xmlns:a16="http://schemas.microsoft.com/office/drawing/2014/main" id="{2766C816-17FA-9D48-8D89-5841C8D935DB}"/>
              </a:ext>
            </a:extLst>
          </p:cNvPr>
          <p:cNvPicPr>
            <a:picLocks noGrp="1" noChangeAspect="1"/>
          </p:cNvPicPr>
          <p:nvPr>
            <p:ph idx="1"/>
          </p:nvPr>
        </p:nvPicPr>
        <p:blipFill>
          <a:blip r:embed="rId2"/>
          <a:stretch>
            <a:fillRect/>
          </a:stretch>
        </p:blipFill>
        <p:spPr>
          <a:xfrm>
            <a:off x="2637019" y="2180627"/>
            <a:ext cx="2060609" cy="4351338"/>
          </a:xfrm>
        </p:spPr>
      </p:pic>
      <p:sp>
        <p:nvSpPr>
          <p:cNvPr id="20" name="TextBox 19">
            <a:extLst>
              <a:ext uri="{FF2B5EF4-FFF2-40B4-BE49-F238E27FC236}">
                <a16:creationId xmlns:a16="http://schemas.microsoft.com/office/drawing/2014/main" id="{878C6549-9936-D644-932D-57E0C689CA47}"/>
              </a:ext>
            </a:extLst>
          </p:cNvPr>
          <p:cNvSpPr txBox="1"/>
          <p:nvPr/>
        </p:nvSpPr>
        <p:spPr>
          <a:xfrm>
            <a:off x="2637019" y="1837476"/>
            <a:ext cx="2060609" cy="367214"/>
          </a:xfrm>
          <a:prstGeom prst="rect">
            <a:avLst/>
          </a:prstGeom>
          <a:noFill/>
        </p:spPr>
        <p:txBody>
          <a:bodyPr wrap="square" rtlCol="0">
            <a:spAutoFit/>
          </a:bodyPr>
          <a:lstStyle/>
          <a:p>
            <a:pPr algn="ctr"/>
            <a:r>
              <a:rPr lang="en-US" b="1" dirty="0"/>
              <a:t>Elementary (K-5)</a:t>
            </a:r>
          </a:p>
        </p:txBody>
      </p:sp>
      <p:sp>
        <p:nvSpPr>
          <p:cNvPr id="3" name="Rectangle 2">
            <a:extLst>
              <a:ext uri="{FF2B5EF4-FFF2-40B4-BE49-F238E27FC236}">
                <a16:creationId xmlns:a16="http://schemas.microsoft.com/office/drawing/2014/main" id="{E4FD124D-2932-7245-8052-0D0DC0680CC2}"/>
              </a:ext>
            </a:extLst>
          </p:cNvPr>
          <p:cNvSpPr/>
          <p:nvPr/>
        </p:nvSpPr>
        <p:spPr>
          <a:xfrm>
            <a:off x="5257800" y="2654395"/>
            <a:ext cx="6096000" cy="2400657"/>
          </a:xfrm>
          <a:prstGeom prst="rect">
            <a:avLst/>
          </a:prstGeom>
        </p:spPr>
        <p:txBody>
          <a:bodyPr>
            <a:spAutoFit/>
          </a:bodyPr>
          <a:lstStyle/>
          <a:p>
            <a:r>
              <a:rPr lang="en-US" sz="2400" b="1" dirty="0">
                <a:latin typeface="ArialNarrow" panose="020B0606020202030204" pitchFamily="34" charset="0"/>
              </a:rPr>
              <a:t>SUGGESTED SCHEDULE</a:t>
            </a:r>
            <a:endParaRPr lang="en-US" dirty="0"/>
          </a:p>
          <a:p>
            <a:r>
              <a:rPr lang="en-US" dirty="0">
                <a:latin typeface="ArialNarrow" panose="020B0606020202030204" pitchFamily="34" charset="0"/>
              </a:rPr>
              <a:t>-:20 Volunteers ready and prepared to welcome students as they arrive </a:t>
            </a:r>
          </a:p>
          <a:p>
            <a:r>
              <a:rPr lang="en-US" dirty="0">
                <a:latin typeface="ArialNarrow" panose="020B0606020202030204" pitchFamily="34" charset="0"/>
              </a:rPr>
              <a:t>-:15 Pre-Service Review Game </a:t>
            </a:r>
          </a:p>
          <a:p>
            <a:r>
              <a:rPr lang="en-US" dirty="0">
                <a:latin typeface="ArialNarrow" panose="020B0606020202030204" pitchFamily="34" charset="0"/>
              </a:rPr>
              <a:t>:00 Worship</a:t>
            </a:r>
            <a:br>
              <a:rPr lang="en-US" dirty="0">
                <a:latin typeface="ArialNarrow" panose="020B0606020202030204" pitchFamily="34" charset="0"/>
              </a:rPr>
            </a:br>
            <a:r>
              <a:rPr lang="en-US" dirty="0">
                <a:latin typeface="ArialNarrow" panose="020B0606020202030204" pitchFamily="34" charset="0"/>
              </a:rPr>
              <a:t>:15 Discover Time</a:t>
            </a:r>
            <a:br>
              <a:rPr lang="en-US" dirty="0">
                <a:latin typeface="ArialNarrow" panose="020B0606020202030204" pitchFamily="34" charset="0"/>
              </a:rPr>
            </a:br>
            <a:r>
              <a:rPr lang="en-US" dirty="0">
                <a:latin typeface="ArialNarrow" panose="020B0606020202030204" pitchFamily="34" charset="0"/>
              </a:rPr>
              <a:t>:30 Bible Lesson</a:t>
            </a:r>
            <a:br>
              <a:rPr lang="en-US" dirty="0">
                <a:latin typeface="ArialNarrow" panose="020B0606020202030204" pitchFamily="34" charset="0"/>
              </a:rPr>
            </a:br>
            <a:r>
              <a:rPr lang="en-US" dirty="0">
                <a:latin typeface="ArialNarrow" panose="020B0606020202030204" pitchFamily="34" charset="0"/>
              </a:rPr>
              <a:t>:60 End-of-Class Review Game</a:t>
            </a:r>
            <a:br>
              <a:rPr lang="en-US" dirty="0">
                <a:latin typeface="ArialNarrow" panose="020B0606020202030204" pitchFamily="34" charset="0"/>
              </a:rPr>
            </a:br>
            <a:r>
              <a:rPr lang="en-US" dirty="0">
                <a:latin typeface="ArialNarrow" panose="020B0606020202030204" pitchFamily="34" charset="0"/>
              </a:rPr>
              <a:t>:65 Parents pick up students </a:t>
            </a:r>
            <a:endParaRPr lang="en-US" dirty="0"/>
          </a:p>
        </p:txBody>
      </p:sp>
    </p:spTree>
    <p:extLst>
      <p:ext uri="{BB962C8B-B14F-4D97-AF65-F5344CB8AC3E}">
        <p14:creationId xmlns:p14="http://schemas.microsoft.com/office/powerpoint/2010/main" val="201831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8641-337B-C64B-8565-3330C47C94AE}"/>
              </a:ext>
            </a:extLst>
          </p:cNvPr>
          <p:cNvSpPr>
            <a:spLocks noGrp="1"/>
          </p:cNvSpPr>
          <p:nvPr>
            <p:ph type="title"/>
          </p:nvPr>
        </p:nvSpPr>
        <p:spPr>
          <a:xfrm>
            <a:off x="4837471" y="342900"/>
            <a:ext cx="7275871" cy="1109176"/>
          </a:xfrm>
        </p:spPr>
        <p:txBody>
          <a:bodyPr anchor="b">
            <a:normAutofit fontScale="90000"/>
          </a:bodyPr>
          <a:lstStyle/>
          <a:p>
            <a:r>
              <a:rPr lang="en-US" sz="5400" b="1" dirty="0"/>
              <a:t>Pre-Service Review Game</a:t>
            </a:r>
          </a:p>
        </p:txBody>
      </p:sp>
      <p:sp>
        <p:nvSpPr>
          <p:cNvPr id="10" name="Content Placeholder 9">
            <a:extLst>
              <a:ext uri="{FF2B5EF4-FFF2-40B4-BE49-F238E27FC236}">
                <a16:creationId xmlns:a16="http://schemas.microsoft.com/office/drawing/2014/main" id="{8F6979A3-8979-4EF2-9FF3-32C59DDFF7FD}"/>
              </a:ext>
            </a:extLst>
          </p:cNvPr>
          <p:cNvSpPr>
            <a:spLocks noGrp="1"/>
          </p:cNvSpPr>
          <p:nvPr>
            <p:ph idx="1"/>
          </p:nvPr>
        </p:nvSpPr>
        <p:spPr>
          <a:xfrm>
            <a:off x="4965431" y="1618433"/>
            <a:ext cx="6763149" cy="5062285"/>
          </a:xfrm>
        </p:spPr>
        <p:txBody>
          <a:bodyPr>
            <a:noAutofit/>
          </a:bodyPr>
          <a:lstStyle/>
          <a:p>
            <a:pPr marL="0" indent="0">
              <a:lnSpc>
                <a:spcPct val="100000"/>
              </a:lnSpc>
              <a:buNone/>
            </a:pPr>
            <a:r>
              <a:rPr lang="en-US" sz="1400" b="1" dirty="0"/>
              <a:t>WHAT</a:t>
            </a:r>
          </a:p>
          <a:p>
            <a:pPr marL="0" indent="0">
              <a:lnSpc>
                <a:spcPct val="100000"/>
              </a:lnSpc>
              <a:buNone/>
            </a:pPr>
            <a:r>
              <a:rPr lang="en-US" sz="1400" dirty="0"/>
              <a:t>A fun, high-energy review game played as students arrive.</a:t>
            </a:r>
          </a:p>
          <a:p>
            <a:pPr marL="0" indent="0">
              <a:lnSpc>
                <a:spcPct val="100000"/>
              </a:lnSpc>
              <a:buNone/>
            </a:pPr>
            <a:r>
              <a:rPr lang="en-US" sz="1400" b="1" dirty="0"/>
              <a:t>WHY</a:t>
            </a:r>
          </a:p>
          <a:p>
            <a:pPr>
              <a:lnSpc>
                <a:spcPct val="100000"/>
              </a:lnSpc>
            </a:pPr>
            <a:r>
              <a:rPr lang="en-US" sz="1400" dirty="0"/>
              <a:t>Reclaims potentially wasted time:</a:t>
            </a:r>
          </a:p>
          <a:p>
            <a:pPr lvl="1">
              <a:lnSpc>
                <a:spcPct val="100000"/>
              </a:lnSpc>
            </a:pPr>
            <a:r>
              <a:rPr lang="en-US" sz="1200" dirty="0"/>
              <a:t>Total Time Teaching</a:t>
            </a:r>
          </a:p>
          <a:p>
            <a:pPr lvl="1">
              <a:lnSpc>
                <a:spcPct val="100000"/>
              </a:lnSpc>
            </a:pPr>
            <a:r>
              <a:rPr lang="en-US" sz="1200" dirty="0"/>
              <a:t>Parent perception</a:t>
            </a:r>
          </a:p>
          <a:p>
            <a:pPr lvl="1">
              <a:lnSpc>
                <a:spcPct val="100000"/>
              </a:lnSpc>
            </a:pPr>
            <a:r>
              <a:rPr lang="en-US" sz="1200" dirty="0"/>
              <a:t>Review and reinforcement</a:t>
            </a:r>
          </a:p>
          <a:p>
            <a:pPr marL="0" indent="0">
              <a:lnSpc>
                <a:spcPct val="100000"/>
              </a:lnSpc>
              <a:buNone/>
            </a:pPr>
            <a:r>
              <a:rPr lang="en-US" sz="1400" b="1" dirty="0"/>
              <a:t>HOW</a:t>
            </a:r>
            <a:endParaRPr lang="en-US" sz="1400" dirty="0"/>
          </a:p>
          <a:p>
            <a:pPr>
              <a:lnSpc>
                <a:spcPct val="100000"/>
              </a:lnSpc>
            </a:pPr>
            <a:r>
              <a:rPr lang="en-US" sz="1400" dirty="0"/>
              <a:t>Ideas available each quarter</a:t>
            </a:r>
          </a:p>
          <a:p>
            <a:pPr>
              <a:lnSpc>
                <a:spcPct val="100000"/>
              </a:lnSpc>
            </a:pPr>
            <a:r>
              <a:rPr lang="en-US" sz="1400" dirty="0"/>
              <a:t>All leaders participate</a:t>
            </a:r>
          </a:p>
          <a:p>
            <a:pPr marL="0" indent="0">
              <a:lnSpc>
                <a:spcPct val="100000"/>
              </a:lnSpc>
              <a:buNone/>
            </a:pPr>
            <a:r>
              <a:rPr lang="en-US" sz="1400" b="1" dirty="0"/>
              <a:t>TIPS FOR IMPLEMENTATION</a:t>
            </a:r>
          </a:p>
          <a:p>
            <a:pPr>
              <a:lnSpc>
                <a:spcPct val="100000"/>
              </a:lnSpc>
            </a:pPr>
            <a:r>
              <a:rPr lang="en-US" sz="1400" dirty="0"/>
              <a:t>Everything can be adapted – use what you have</a:t>
            </a:r>
          </a:p>
          <a:p>
            <a:pPr>
              <a:lnSpc>
                <a:spcPct val="100000"/>
              </a:lnSpc>
            </a:pPr>
            <a:r>
              <a:rPr lang="en-US" sz="1400" dirty="0"/>
              <a:t>Make it visually exciting</a:t>
            </a:r>
          </a:p>
          <a:p>
            <a:pPr>
              <a:lnSpc>
                <a:spcPct val="100000"/>
              </a:lnSpc>
            </a:pPr>
            <a:r>
              <a:rPr lang="en-US" sz="1400" dirty="0"/>
              <a:t>For smaller groups: work together instead of teams</a:t>
            </a:r>
          </a:p>
          <a:p>
            <a:pPr>
              <a:lnSpc>
                <a:spcPct val="100000"/>
              </a:lnSpc>
            </a:pPr>
            <a:r>
              <a:rPr lang="en-US" sz="1400" dirty="0"/>
              <a:t>Adjust questions as needed</a:t>
            </a:r>
          </a:p>
          <a:p>
            <a:pPr>
              <a:lnSpc>
                <a:spcPct val="100000"/>
              </a:lnSpc>
            </a:pPr>
            <a:r>
              <a:rPr lang="en-US" sz="1400" dirty="0"/>
              <a:t>It’s not a test! All kids should be included</a:t>
            </a:r>
          </a:p>
        </p:txBody>
      </p:sp>
      <p:pic>
        <p:nvPicPr>
          <p:cNvPr id="8" name="Content Placeholder 4">
            <a:extLst>
              <a:ext uri="{FF2B5EF4-FFF2-40B4-BE49-F238E27FC236}">
                <a16:creationId xmlns:a16="http://schemas.microsoft.com/office/drawing/2014/main" id="{8554D652-5360-8643-A4F6-C9CCDD60C448}"/>
              </a:ext>
            </a:extLst>
          </p:cNvPr>
          <p:cNvPicPr>
            <a:picLocks noChangeAspect="1"/>
          </p:cNvPicPr>
          <p:nvPr/>
        </p:nvPicPr>
        <p:blipFill rotWithShape="1">
          <a:blip r:embed="rId2"/>
          <a:srcRect r="1250" b="1"/>
          <a:stretch/>
        </p:blipFill>
        <p:spPr>
          <a:xfrm rot="5400000">
            <a:off x="-1111204" y="1111204"/>
            <a:ext cx="6858000" cy="4635591"/>
          </a:xfrm>
          <a:prstGeom prst="rect">
            <a:avLst/>
          </a:prstGeom>
          <a:effectLst/>
        </p:spPr>
      </p:pic>
      <p:cxnSp>
        <p:nvCxnSpPr>
          <p:cNvPr id="49" name="Straight Connector 4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5080934" y="1535254"/>
            <a:ext cx="6309360" cy="0"/>
          </a:xfrm>
          <a:prstGeom prst="line">
            <a:avLst/>
          </a:prstGeom>
          <a:ln w="19050">
            <a:solidFill>
              <a:srgbClr val="65A8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48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F951B-AB98-4D4F-9A1D-64AEE960B8AF}"/>
              </a:ext>
            </a:extLst>
          </p:cNvPr>
          <p:cNvSpPr>
            <a:spLocks noGrp="1"/>
          </p:cNvSpPr>
          <p:nvPr>
            <p:ph type="title"/>
          </p:nvPr>
        </p:nvSpPr>
        <p:spPr>
          <a:xfrm>
            <a:off x="379815" y="939884"/>
            <a:ext cx="3894667" cy="3681976"/>
          </a:xfrm>
          <a:noFill/>
        </p:spPr>
        <p:txBody>
          <a:bodyPr vert="horz" lIns="91440" tIns="45720" rIns="91440" bIns="45720" rtlCol="0" anchor="b">
            <a:normAutofit/>
          </a:bodyPr>
          <a:lstStyle/>
          <a:p>
            <a:r>
              <a:rPr lang="en-US" sz="5400" b="1" dirty="0">
                <a:solidFill>
                  <a:schemeClr val="bg1"/>
                </a:solidFill>
              </a:rPr>
              <a:t>Same game…</a:t>
            </a:r>
            <a:br>
              <a:rPr lang="en-US" sz="5400" b="1" dirty="0">
                <a:solidFill>
                  <a:schemeClr val="bg1"/>
                </a:solidFill>
              </a:rPr>
            </a:br>
            <a:r>
              <a:rPr lang="en-US" sz="5400" b="1" dirty="0">
                <a:solidFill>
                  <a:schemeClr val="bg1"/>
                </a:solidFill>
              </a:rPr>
              <a:t>different country! </a:t>
            </a:r>
          </a:p>
        </p:txBody>
      </p:sp>
      <p:pic>
        <p:nvPicPr>
          <p:cNvPr id="5" name="Content Placeholder 4">
            <a:extLst>
              <a:ext uri="{FF2B5EF4-FFF2-40B4-BE49-F238E27FC236}">
                <a16:creationId xmlns:a16="http://schemas.microsoft.com/office/drawing/2014/main" id="{83EB48D0-5D99-6448-A1FF-E4B3B5B492B1}"/>
              </a:ext>
            </a:extLst>
          </p:cNvPr>
          <p:cNvPicPr>
            <a:picLocks noGrp="1" noChangeAspect="1"/>
          </p:cNvPicPr>
          <p:nvPr>
            <p:ph idx="1"/>
          </p:nvPr>
        </p:nvPicPr>
        <p:blipFill rotWithShape="1">
          <a:blip r:embed="rId2"/>
          <a:srcRect l="3028" r="28736" b="1"/>
          <a:stretch/>
        </p:blipFill>
        <p:spPr>
          <a:xfrm rot="5400000">
            <a:off x="4994149" y="-339852"/>
            <a:ext cx="6858000" cy="7537704"/>
          </a:xfrm>
          <a:prstGeom prst="rect">
            <a:avLst/>
          </a:prstGeom>
        </p:spPr>
      </p:pic>
    </p:spTree>
    <p:extLst>
      <p:ext uri="{BB962C8B-B14F-4D97-AF65-F5344CB8AC3E}">
        <p14:creationId xmlns:p14="http://schemas.microsoft.com/office/powerpoint/2010/main" val="1010204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A2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FF129C-7E8C-DB41-BA8C-5C2214FAA47F}"/>
              </a:ext>
            </a:extLst>
          </p:cNvPr>
          <p:cNvSpPr>
            <a:spLocks noGrp="1"/>
          </p:cNvSpPr>
          <p:nvPr>
            <p:ph type="title"/>
          </p:nvPr>
        </p:nvSpPr>
        <p:spPr>
          <a:xfrm>
            <a:off x="559604" y="4741528"/>
            <a:ext cx="6594189" cy="1625210"/>
          </a:xfrm>
        </p:spPr>
        <p:txBody>
          <a:bodyPr>
            <a:normAutofit/>
          </a:bodyPr>
          <a:lstStyle/>
          <a:p>
            <a:pPr algn="ctr"/>
            <a:r>
              <a:rPr lang="en-US" sz="5400" b="1" dirty="0">
                <a:solidFill>
                  <a:srgbClr val="FFFFFF"/>
                </a:solidFill>
              </a:rPr>
              <a:t>Worship through music</a:t>
            </a:r>
          </a:p>
        </p:txBody>
      </p:sp>
      <p:pic>
        <p:nvPicPr>
          <p:cNvPr id="8" name="Content Placeholder 4">
            <a:extLst>
              <a:ext uri="{FF2B5EF4-FFF2-40B4-BE49-F238E27FC236}">
                <a16:creationId xmlns:a16="http://schemas.microsoft.com/office/drawing/2014/main" id="{B638D743-B67A-724A-BBA8-E0F58B2F6F1F}"/>
              </a:ext>
            </a:extLst>
          </p:cNvPr>
          <p:cNvPicPr>
            <a:picLocks noChangeAspect="1"/>
          </p:cNvPicPr>
          <p:nvPr/>
        </p:nvPicPr>
        <p:blipFill rotWithShape="1">
          <a:blip r:embed="rId2"/>
          <a:srcRect t="22410" r="1" b="1"/>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2F7B31A-2B96-9BD4-BD5D-B495C29DCD4D}"/>
              </a:ext>
            </a:extLst>
          </p:cNvPr>
          <p:cNvSpPr txBox="1"/>
          <p:nvPr/>
        </p:nvSpPr>
        <p:spPr>
          <a:xfrm>
            <a:off x="7702860" y="624301"/>
            <a:ext cx="3999201" cy="5509200"/>
          </a:xfrm>
          <a:prstGeom prst="rect">
            <a:avLst/>
          </a:prstGeom>
          <a:noFill/>
        </p:spPr>
        <p:txBody>
          <a:bodyPr wrap="square">
            <a:spAutoFit/>
          </a:bodyPr>
          <a:lstStyle/>
          <a:p>
            <a:pPr marL="0" indent="0">
              <a:lnSpc>
                <a:spcPct val="100000"/>
              </a:lnSpc>
              <a:buNone/>
            </a:pPr>
            <a:r>
              <a:rPr lang="en-US" sz="1600" b="1" dirty="0">
                <a:solidFill>
                  <a:schemeClr val="bg1"/>
                </a:solidFill>
              </a:rPr>
              <a:t>WHAT</a:t>
            </a:r>
          </a:p>
          <a:p>
            <a:pPr marL="0" indent="0">
              <a:lnSpc>
                <a:spcPct val="100000"/>
              </a:lnSpc>
              <a:buNone/>
            </a:pPr>
            <a:r>
              <a:rPr lang="en-US" sz="1600" dirty="0">
                <a:solidFill>
                  <a:schemeClr val="bg1"/>
                </a:solidFill>
              </a:rPr>
              <a:t>An opportunity for students to worship through song and motion.</a:t>
            </a:r>
          </a:p>
          <a:p>
            <a:pPr marL="0" indent="0">
              <a:lnSpc>
                <a:spcPct val="100000"/>
              </a:lnSpc>
              <a:buNone/>
            </a:pPr>
            <a:r>
              <a:rPr lang="en-US" sz="1600" b="1" dirty="0">
                <a:solidFill>
                  <a:schemeClr val="bg1"/>
                </a:solidFill>
              </a:rPr>
              <a:t>WHY</a:t>
            </a:r>
          </a:p>
          <a:p>
            <a:pPr marL="285750" indent="-285750">
              <a:lnSpc>
                <a:spcPct val="100000"/>
              </a:lnSpc>
              <a:buFont typeface="Arial" panose="020B0604020202020204" pitchFamily="34" charset="0"/>
              <a:buChar char="•"/>
            </a:pPr>
            <a:r>
              <a:rPr lang="en-US" sz="1600" dirty="0">
                <a:solidFill>
                  <a:schemeClr val="bg1"/>
                </a:solidFill>
              </a:rPr>
              <a:t>Introduce the lesson of the day</a:t>
            </a:r>
          </a:p>
          <a:p>
            <a:pPr marL="285750" indent="-285750">
              <a:lnSpc>
                <a:spcPct val="100000"/>
              </a:lnSpc>
              <a:buFont typeface="Arial" panose="020B0604020202020204" pitchFamily="34" charset="0"/>
              <a:buChar char="•"/>
            </a:pPr>
            <a:r>
              <a:rPr lang="en-US" sz="1600" dirty="0">
                <a:solidFill>
                  <a:schemeClr val="bg1"/>
                </a:solidFill>
              </a:rPr>
              <a:t>Teach what worship is</a:t>
            </a:r>
          </a:p>
          <a:p>
            <a:pPr marL="285750" indent="-285750">
              <a:lnSpc>
                <a:spcPct val="100000"/>
              </a:lnSpc>
              <a:buFont typeface="Arial" panose="020B0604020202020204" pitchFamily="34" charset="0"/>
              <a:buChar char="•"/>
            </a:pPr>
            <a:r>
              <a:rPr lang="en-US" sz="1600" dirty="0">
                <a:solidFill>
                  <a:schemeClr val="bg1"/>
                </a:solidFill>
              </a:rPr>
              <a:t>Model authentic worship</a:t>
            </a:r>
          </a:p>
          <a:p>
            <a:pPr marL="285750" indent="-285750">
              <a:lnSpc>
                <a:spcPct val="100000"/>
              </a:lnSpc>
              <a:buFont typeface="Arial" panose="020B0604020202020204" pitchFamily="34" charset="0"/>
              <a:buChar char="•"/>
            </a:pPr>
            <a:r>
              <a:rPr lang="en-US" sz="1600" dirty="0">
                <a:solidFill>
                  <a:schemeClr val="bg1"/>
                </a:solidFill>
              </a:rPr>
              <a:t>Encourage participation in worship</a:t>
            </a:r>
          </a:p>
          <a:p>
            <a:pPr marL="0" indent="0">
              <a:lnSpc>
                <a:spcPct val="100000"/>
              </a:lnSpc>
              <a:buNone/>
            </a:pPr>
            <a:r>
              <a:rPr lang="en-US" sz="1600" b="1" dirty="0">
                <a:solidFill>
                  <a:schemeClr val="bg1"/>
                </a:solidFill>
              </a:rPr>
              <a:t>HOW</a:t>
            </a:r>
            <a:endParaRPr lang="en-US" sz="1600" dirty="0">
              <a:solidFill>
                <a:schemeClr val="bg1"/>
              </a:solidFill>
            </a:endParaRPr>
          </a:p>
          <a:p>
            <a:pPr marL="285750" indent="-285750">
              <a:buFont typeface="Arial" panose="020B0604020202020204" pitchFamily="34" charset="0"/>
              <a:buChar char="•"/>
            </a:pPr>
            <a:r>
              <a:rPr lang="en-US" sz="1600" dirty="0">
                <a:solidFill>
                  <a:srgbClr val="FFFFFF"/>
                </a:solidFill>
              </a:rPr>
              <a:t>2-3 songs per week</a:t>
            </a:r>
          </a:p>
          <a:p>
            <a:pPr marL="285750" indent="-285750">
              <a:buFont typeface="Arial" panose="020B0604020202020204" pitchFamily="34" charset="0"/>
              <a:buChar char="•"/>
            </a:pPr>
            <a:r>
              <a:rPr lang="en-US" sz="1600" dirty="0">
                <a:solidFill>
                  <a:srgbClr val="FFFFFF"/>
                </a:solidFill>
              </a:rPr>
              <a:t>All leaders participate</a:t>
            </a:r>
          </a:p>
          <a:p>
            <a:pPr marL="285750" indent="-285750">
              <a:buFont typeface="Arial" panose="020B0604020202020204" pitchFamily="34" charset="0"/>
              <a:buChar char="•"/>
            </a:pPr>
            <a:r>
              <a:rPr lang="en-US" sz="1600" dirty="0">
                <a:solidFill>
                  <a:srgbClr val="FFFFFF"/>
                </a:solidFill>
              </a:rPr>
              <a:t>Suggested song list, schedule, and transitions (song introductions) are available in the appendix of each quarter</a:t>
            </a:r>
          </a:p>
          <a:p>
            <a:pPr marL="285750" indent="-285750">
              <a:buFont typeface="Arial" panose="020B0604020202020204" pitchFamily="34" charset="0"/>
              <a:buChar char="•"/>
            </a:pPr>
            <a:r>
              <a:rPr lang="en-US" sz="1600" dirty="0">
                <a:solidFill>
                  <a:srgbClr val="FFFFFF"/>
                </a:solidFill>
              </a:rPr>
              <a:t>Worship and hand motion training videos on DL website</a:t>
            </a:r>
          </a:p>
          <a:p>
            <a:pPr marL="0" indent="0">
              <a:lnSpc>
                <a:spcPct val="100000"/>
              </a:lnSpc>
              <a:buNone/>
            </a:pPr>
            <a:r>
              <a:rPr lang="en-US" sz="1600" b="1" dirty="0">
                <a:solidFill>
                  <a:schemeClr val="bg1"/>
                </a:solidFill>
              </a:rPr>
              <a:t>TIPS FOR IMPLEMENTATION</a:t>
            </a:r>
          </a:p>
          <a:p>
            <a:pPr marL="285750" indent="-285750">
              <a:lnSpc>
                <a:spcPct val="100000"/>
              </a:lnSpc>
              <a:buFont typeface="Arial" panose="020B0604020202020204" pitchFamily="34" charset="0"/>
              <a:buChar char="•"/>
            </a:pPr>
            <a:r>
              <a:rPr lang="en-US" sz="1600" dirty="0">
                <a:solidFill>
                  <a:schemeClr val="bg1"/>
                </a:solidFill>
              </a:rPr>
              <a:t>Pray for passionate, energetic worship leaders</a:t>
            </a:r>
          </a:p>
          <a:p>
            <a:pPr marL="285750" indent="-285750">
              <a:lnSpc>
                <a:spcPct val="100000"/>
              </a:lnSpc>
              <a:buFont typeface="Arial" panose="020B0604020202020204" pitchFamily="34" charset="0"/>
              <a:buChar char="•"/>
            </a:pPr>
            <a:r>
              <a:rPr lang="en-US" sz="1600" dirty="0">
                <a:solidFill>
                  <a:schemeClr val="bg1"/>
                </a:solidFill>
              </a:rPr>
              <a:t>Great way to get teen leaders involved</a:t>
            </a:r>
          </a:p>
          <a:p>
            <a:pPr marL="285750" indent="-285750">
              <a:lnSpc>
                <a:spcPct val="100000"/>
              </a:lnSpc>
              <a:buFont typeface="Arial" panose="020B0604020202020204" pitchFamily="34" charset="0"/>
              <a:buChar char="•"/>
            </a:pPr>
            <a:r>
              <a:rPr lang="en-US" sz="1600" dirty="0">
                <a:solidFill>
                  <a:schemeClr val="bg1"/>
                </a:solidFill>
              </a:rPr>
              <a:t>Music is very cultural – adapt for your church as needed</a:t>
            </a:r>
          </a:p>
        </p:txBody>
      </p:sp>
    </p:spTree>
    <p:extLst>
      <p:ext uri="{BB962C8B-B14F-4D97-AF65-F5344CB8AC3E}">
        <p14:creationId xmlns:p14="http://schemas.microsoft.com/office/powerpoint/2010/main" val="831495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9C5A56-1E37-F046-9A8F-FAC64CF10EF9}"/>
              </a:ext>
            </a:extLst>
          </p:cNvPr>
          <p:cNvSpPr>
            <a:spLocks noGrp="1"/>
          </p:cNvSpPr>
          <p:nvPr>
            <p:ph type="title"/>
          </p:nvPr>
        </p:nvSpPr>
        <p:spPr>
          <a:xfrm>
            <a:off x="4581261" y="5096872"/>
            <a:ext cx="6829520" cy="862031"/>
          </a:xfrm>
        </p:spPr>
        <p:txBody>
          <a:bodyPr vert="horz" lIns="91440" tIns="45720" rIns="91440" bIns="45720" rtlCol="0" anchor="b">
            <a:normAutofit/>
          </a:bodyPr>
          <a:lstStyle/>
          <a:p>
            <a:pPr algn="ctr"/>
            <a:r>
              <a:rPr lang="en-US" sz="5400" b="1" kern="1200" dirty="0">
                <a:solidFill>
                  <a:srgbClr val="FFFFFF"/>
                </a:solidFill>
                <a:latin typeface="+mj-lt"/>
                <a:ea typeface="+mj-ea"/>
                <a:cs typeface="+mj-cs"/>
              </a:rPr>
              <a:t>Discover Time</a:t>
            </a:r>
          </a:p>
        </p:txBody>
      </p:sp>
      <p:pic>
        <p:nvPicPr>
          <p:cNvPr id="13" name="Picture 12">
            <a:extLst>
              <a:ext uri="{FF2B5EF4-FFF2-40B4-BE49-F238E27FC236}">
                <a16:creationId xmlns:a16="http://schemas.microsoft.com/office/drawing/2014/main" id="{7DB858D8-6745-814D-AD3D-2323FA825300}"/>
              </a:ext>
            </a:extLst>
          </p:cNvPr>
          <p:cNvPicPr>
            <a:picLocks noChangeAspect="1"/>
          </p:cNvPicPr>
          <p:nvPr/>
        </p:nvPicPr>
        <p:blipFill rotWithShape="1">
          <a:blip r:embed="rId2"/>
          <a:srcRect t="9744" r="1" b="19665"/>
          <a:stretch/>
        </p:blipFill>
        <p:spPr>
          <a:xfrm>
            <a:off x="317636" y="321734"/>
            <a:ext cx="3797570" cy="2010551"/>
          </a:xfrm>
          <a:prstGeom prst="rect">
            <a:avLst/>
          </a:prstGeom>
        </p:spPr>
      </p:pic>
      <p:pic>
        <p:nvPicPr>
          <p:cNvPr id="11" name="Picture 10">
            <a:extLst>
              <a:ext uri="{FF2B5EF4-FFF2-40B4-BE49-F238E27FC236}">
                <a16:creationId xmlns:a16="http://schemas.microsoft.com/office/drawing/2014/main" id="{198C1A92-AB92-5749-9B44-A3D725EC7CAB}"/>
              </a:ext>
            </a:extLst>
          </p:cNvPr>
          <p:cNvPicPr>
            <a:picLocks noChangeAspect="1"/>
          </p:cNvPicPr>
          <p:nvPr/>
        </p:nvPicPr>
        <p:blipFill rotWithShape="1">
          <a:blip r:embed="rId3"/>
          <a:srcRect l="24427" r="35772" b="-2"/>
          <a:stretch/>
        </p:blipFill>
        <p:spPr>
          <a:xfrm rot="5400000">
            <a:off x="1208112" y="1531619"/>
            <a:ext cx="2013804" cy="3794760"/>
          </a:xfrm>
          <a:prstGeom prst="rect">
            <a:avLst/>
          </a:prstGeom>
        </p:spPr>
      </p:pic>
      <p:pic>
        <p:nvPicPr>
          <p:cNvPr id="7" name="Picture 6">
            <a:extLst>
              <a:ext uri="{FF2B5EF4-FFF2-40B4-BE49-F238E27FC236}">
                <a16:creationId xmlns:a16="http://schemas.microsoft.com/office/drawing/2014/main" id="{BE87C3F9-3642-8E4D-AF82-9ED51AB039AC}"/>
              </a:ext>
            </a:extLst>
          </p:cNvPr>
          <p:cNvPicPr>
            <a:picLocks noChangeAspect="1"/>
          </p:cNvPicPr>
          <p:nvPr/>
        </p:nvPicPr>
        <p:blipFill rotWithShape="1">
          <a:blip r:embed="rId4"/>
          <a:srcRect l="16881" r="13916" b="-3"/>
          <a:stretch/>
        </p:blipFill>
        <p:spPr>
          <a:xfrm>
            <a:off x="4202549" y="321732"/>
            <a:ext cx="3793472" cy="4111323"/>
          </a:xfrm>
          <a:prstGeom prst="rect">
            <a:avLst/>
          </a:prstGeom>
        </p:spPr>
      </p:pic>
      <p:pic>
        <p:nvPicPr>
          <p:cNvPr id="5" name="Content Placeholder 4">
            <a:extLst>
              <a:ext uri="{FF2B5EF4-FFF2-40B4-BE49-F238E27FC236}">
                <a16:creationId xmlns:a16="http://schemas.microsoft.com/office/drawing/2014/main" id="{A86ABD47-5E40-9A4E-9B04-37B2AFAF4233}"/>
              </a:ext>
            </a:extLst>
          </p:cNvPr>
          <p:cNvPicPr>
            <a:picLocks noGrp="1" noChangeAspect="1"/>
          </p:cNvPicPr>
          <p:nvPr>
            <p:ph idx="1"/>
          </p:nvPr>
        </p:nvPicPr>
        <p:blipFill rotWithShape="1">
          <a:blip r:embed="rId5"/>
          <a:srcRect l="24650" r="6064" b="-3"/>
          <a:stretch/>
        </p:blipFill>
        <p:spPr>
          <a:xfrm>
            <a:off x="8086176" y="321733"/>
            <a:ext cx="3797984" cy="4111321"/>
          </a:xfrm>
          <a:prstGeom prst="rect">
            <a:avLst/>
          </a:prstGeom>
        </p:spPr>
      </p:pic>
      <p:pic>
        <p:nvPicPr>
          <p:cNvPr id="9" name="Picture 8">
            <a:extLst>
              <a:ext uri="{FF2B5EF4-FFF2-40B4-BE49-F238E27FC236}">
                <a16:creationId xmlns:a16="http://schemas.microsoft.com/office/drawing/2014/main" id="{0A27C8F8-E4BD-CC42-89FE-C211C990B5CA}"/>
              </a:ext>
            </a:extLst>
          </p:cNvPr>
          <p:cNvPicPr>
            <a:picLocks noChangeAspect="1"/>
          </p:cNvPicPr>
          <p:nvPr/>
        </p:nvPicPr>
        <p:blipFill rotWithShape="1">
          <a:blip r:embed="rId6"/>
          <a:srcRect l="18669" r="41595" b="3"/>
          <a:stretch/>
        </p:blipFill>
        <p:spPr>
          <a:xfrm rot="5400000">
            <a:off x="1209738" y="3633610"/>
            <a:ext cx="2010551" cy="3794760"/>
          </a:xfrm>
          <a:prstGeom prst="rect">
            <a:avLst/>
          </a:prstGeom>
        </p:spPr>
      </p:pic>
    </p:spTree>
    <p:extLst>
      <p:ext uri="{BB962C8B-B14F-4D97-AF65-F5344CB8AC3E}">
        <p14:creationId xmlns:p14="http://schemas.microsoft.com/office/powerpoint/2010/main" val="460060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BBF4FCC-6600-0447-B604-E58E91BF9C3B}"/>
              </a:ext>
            </a:extLst>
          </p:cNvPr>
          <p:cNvPicPr>
            <a:picLocks noChangeAspect="1"/>
          </p:cNvPicPr>
          <p:nvPr/>
        </p:nvPicPr>
        <p:blipFill rotWithShape="1">
          <a:blip r:embed="rId2"/>
          <a:srcRect l="1851" r="9704" b="-1"/>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00B9C0-B812-8E43-8EF9-F58816B4D911}"/>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4800" b="1" dirty="0">
                <a:solidFill>
                  <a:schemeClr val="tx1">
                    <a:lumMod val="85000"/>
                    <a:lumOff val="15000"/>
                  </a:schemeClr>
                </a:solidFill>
              </a:rPr>
              <a:t>The Discover Time Video Demo</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533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1A993F-B547-A74B-AD9C-D8126C731DBA}"/>
              </a:ext>
            </a:extLst>
          </p:cNvPr>
          <p:cNvSpPr>
            <a:spLocks noGrp="1"/>
          </p:cNvSpPr>
          <p:nvPr>
            <p:ph type="title"/>
          </p:nvPr>
        </p:nvSpPr>
        <p:spPr>
          <a:xfrm>
            <a:off x="254236" y="2048951"/>
            <a:ext cx="4222154" cy="2760098"/>
          </a:xfrm>
        </p:spPr>
        <p:txBody>
          <a:bodyPr>
            <a:normAutofit/>
          </a:bodyPr>
          <a:lstStyle/>
          <a:p>
            <a:r>
              <a:rPr lang="en-US" sz="5400" b="1" dirty="0">
                <a:solidFill>
                  <a:srgbClr val="FFFFFF"/>
                </a:solidFill>
              </a:rPr>
              <a:t>Discover Time</a:t>
            </a:r>
          </a:p>
        </p:txBody>
      </p:sp>
      <p:sp>
        <p:nvSpPr>
          <p:cNvPr id="3" name="Content Placeholder 2">
            <a:extLst>
              <a:ext uri="{FF2B5EF4-FFF2-40B4-BE49-F238E27FC236}">
                <a16:creationId xmlns:a16="http://schemas.microsoft.com/office/drawing/2014/main" id="{6634C6A9-F060-5047-8C92-5C674EE6BE90}"/>
              </a:ext>
            </a:extLst>
          </p:cNvPr>
          <p:cNvSpPr>
            <a:spLocks noGrp="1"/>
          </p:cNvSpPr>
          <p:nvPr>
            <p:ph idx="1"/>
          </p:nvPr>
        </p:nvSpPr>
        <p:spPr>
          <a:xfrm>
            <a:off x="6090573" y="653143"/>
            <a:ext cx="5306084" cy="5878286"/>
          </a:xfrm>
        </p:spPr>
        <p:txBody>
          <a:bodyPr anchor="t">
            <a:normAutofit fontScale="92500" lnSpcReduction="10000"/>
          </a:bodyPr>
          <a:lstStyle/>
          <a:p>
            <a:r>
              <a:rPr lang="en-US" dirty="0">
                <a:solidFill>
                  <a:srgbClr val="000000"/>
                </a:solidFill>
              </a:rPr>
              <a:t>Designed to engage kids and introduce the lesson (or reinforce an idea) through hands on learning – it’s an object lesson that kids participate in!</a:t>
            </a:r>
          </a:p>
          <a:p>
            <a:r>
              <a:rPr lang="en-US" dirty="0">
                <a:solidFill>
                  <a:srgbClr val="000000"/>
                </a:solidFill>
              </a:rPr>
              <a:t>DT Stations: Sand, Water, Lego, Food, Play-Doh, Boxes, Art, Obstacle Courses, Missions</a:t>
            </a:r>
          </a:p>
          <a:p>
            <a:pPr lvl="1"/>
            <a:r>
              <a:rPr lang="en-US" dirty="0">
                <a:solidFill>
                  <a:srgbClr val="000000"/>
                </a:solidFill>
              </a:rPr>
              <a:t>Weekly rotation (one station per class per week)</a:t>
            </a:r>
          </a:p>
          <a:p>
            <a:pPr lvl="1"/>
            <a:r>
              <a:rPr lang="en-US" dirty="0">
                <a:solidFill>
                  <a:srgbClr val="000000"/>
                </a:solidFill>
              </a:rPr>
              <a:t>Directors choose which station(s) to use</a:t>
            </a:r>
          </a:p>
          <a:p>
            <a:pPr lvl="1"/>
            <a:r>
              <a:rPr lang="en-US" dirty="0">
                <a:solidFill>
                  <a:srgbClr val="000000"/>
                </a:solidFill>
              </a:rPr>
              <a:t>Quarter 4 (summer) is one big DT, no stations, typically outdoor</a:t>
            </a:r>
          </a:p>
          <a:p>
            <a:pPr marL="457200" lvl="1" indent="0">
              <a:buNone/>
            </a:pPr>
            <a:endParaRPr lang="en-US" dirty="0">
              <a:solidFill>
                <a:srgbClr val="000000"/>
              </a:solidFill>
            </a:endParaRPr>
          </a:p>
          <a:p>
            <a:r>
              <a:rPr lang="en-US" dirty="0">
                <a:solidFill>
                  <a:srgbClr val="000000"/>
                </a:solidFill>
              </a:rPr>
              <a:t>Elementary: often competitive</a:t>
            </a:r>
          </a:p>
          <a:p>
            <a:r>
              <a:rPr lang="en-US" dirty="0">
                <a:solidFill>
                  <a:srgbClr val="000000"/>
                </a:solidFill>
              </a:rPr>
              <a:t>Preschool: non-competitive</a:t>
            </a:r>
          </a:p>
        </p:txBody>
      </p:sp>
    </p:spTree>
    <p:extLst>
      <p:ext uri="{BB962C8B-B14F-4D97-AF65-F5344CB8AC3E}">
        <p14:creationId xmlns:p14="http://schemas.microsoft.com/office/powerpoint/2010/main" val="99348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6634C6A9-F060-5047-8C92-5C674EE6BE90}"/>
              </a:ext>
            </a:extLst>
          </p:cNvPr>
          <p:cNvSpPr>
            <a:spLocks noGrp="1"/>
          </p:cNvSpPr>
          <p:nvPr>
            <p:ph idx="1"/>
          </p:nvPr>
        </p:nvSpPr>
        <p:spPr>
          <a:xfrm>
            <a:off x="6101429" y="1613751"/>
            <a:ext cx="5306084" cy="3630498"/>
          </a:xfrm>
        </p:spPr>
        <p:txBody>
          <a:bodyPr anchor="t">
            <a:normAutofit/>
          </a:bodyPr>
          <a:lstStyle/>
          <a:p>
            <a:r>
              <a:rPr lang="en-US" dirty="0">
                <a:solidFill>
                  <a:srgbClr val="000000"/>
                </a:solidFill>
              </a:rPr>
              <a:t>Critical for both the DT Leader and the setup person to understand the goal of the DT AND to think through the entire activity step-by-step</a:t>
            </a:r>
          </a:p>
          <a:p>
            <a:r>
              <a:rPr lang="en-US" dirty="0">
                <a:solidFill>
                  <a:srgbClr val="000000"/>
                </a:solidFill>
              </a:rPr>
              <a:t>All leaders participate</a:t>
            </a:r>
          </a:p>
          <a:p>
            <a:r>
              <a:rPr lang="en-US" dirty="0">
                <a:solidFill>
                  <a:srgbClr val="000000"/>
                </a:solidFill>
              </a:rPr>
              <a:t>Winners and losers</a:t>
            </a:r>
          </a:p>
          <a:p>
            <a:r>
              <a:rPr lang="en-US" dirty="0">
                <a:solidFill>
                  <a:srgbClr val="000000"/>
                </a:solidFill>
              </a:rPr>
              <a:t>Keep the FUN in Discover Time!</a:t>
            </a:r>
          </a:p>
        </p:txBody>
      </p:sp>
      <p:sp>
        <p:nvSpPr>
          <p:cNvPr id="6" name="Title 1">
            <a:extLst>
              <a:ext uri="{FF2B5EF4-FFF2-40B4-BE49-F238E27FC236}">
                <a16:creationId xmlns:a16="http://schemas.microsoft.com/office/drawing/2014/main" id="{DB23FC5B-1DF4-804F-9492-2422FBD3E5DB}"/>
              </a:ext>
            </a:extLst>
          </p:cNvPr>
          <p:cNvSpPr>
            <a:spLocks noGrp="1"/>
          </p:cNvSpPr>
          <p:nvPr>
            <p:ph type="title"/>
          </p:nvPr>
        </p:nvSpPr>
        <p:spPr>
          <a:xfrm>
            <a:off x="254236" y="2048951"/>
            <a:ext cx="4222154" cy="2760098"/>
          </a:xfrm>
        </p:spPr>
        <p:txBody>
          <a:bodyPr>
            <a:normAutofit/>
          </a:bodyPr>
          <a:lstStyle/>
          <a:p>
            <a:r>
              <a:rPr lang="en-US" sz="5400" b="1" dirty="0">
                <a:solidFill>
                  <a:srgbClr val="FFFFFF"/>
                </a:solidFill>
              </a:rPr>
              <a:t>Discover Time</a:t>
            </a:r>
          </a:p>
        </p:txBody>
      </p:sp>
    </p:spTree>
    <p:extLst>
      <p:ext uri="{BB962C8B-B14F-4D97-AF65-F5344CB8AC3E}">
        <p14:creationId xmlns:p14="http://schemas.microsoft.com/office/powerpoint/2010/main" val="169652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23BF8-39AA-A440-B17B-B1E28692EB03}"/>
              </a:ext>
            </a:extLst>
          </p:cNvPr>
          <p:cNvSpPr>
            <a:spLocks noGrp="1"/>
          </p:cNvSpPr>
          <p:nvPr>
            <p:ph type="title"/>
          </p:nvPr>
        </p:nvSpPr>
        <p:spPr>
          <a:xfrm>
            <a:off x="838200" y="557188"/>
            <a:ext cx="10515600" cy="1133499"/>
          </a:xfrm>
        </p:spPr>
        <p:txBody>
          <a:bodyPr>
            <a:normAutofit fontScale="90000"/>
          </a:bodyPr>
          <a:lstStyle/>
          <a:p>
            <a:pPr algn="ctr"/>
            <a:r>
              <a:rPr lang="en-US" sz="5400" b="1" dirty="0"/>
              <a:t>What we are covering in this session:</a:t>
            </a:r>
          </a:p>
        </p:txBody>
      </p:sp>
      <p:graphicFrame>
        <p:nvGraphicFramePr>
          <p:cNvPr id="5" name="Content Placeholder 2">
            <a:extLst>
              <a:ext uri="{FF2B5EF4-FFF2-40B4-BE49-F238E27FC236}">
                <a16:creationId xmlns:a16="http://schemas.microsoft.com/office/drawing/2014/main" id="{E6C20977-665F-4800-A07A-F06BFE54A43E}"/>
              </a:ext>
            </a:extLst>
          </p:cNvPr>
          <p:cNvGraphicFramePr>
            <a:graphicFrameLocks noGrp="1"/>
          </p:cNvGraphicFramePr>
          <p:nvPr>
            <p:ph idx="1"/>
            <p:extLst>
              <p:ext uri="{D42A27DB-BD31-4B8C-83A1-F6EECF244321}">
                <p14:modId xmlns:p14="http://schemas.microsoft.com/office/powerpoint/2010/main" val="315411275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670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6634C6A9-F060-5047-8C92-5C674EE6BE90}"/>
              </a:ext>
            </a:extLst>
          </p:cNvPr>
          <p:cNvSpPr>
            <a:spLocks noGrp="1"/>
          </p:cNvSpPr>
          <p:nvPr>
            <p:ph idx="1"/>
          </p:nvPr>
        </p:nvSpPr>
        <p:spPr>
          <a:xfrm>
            <a:off x="6101429" y="2539180"/>
            <a:ext cx="5306084" cy="2091435"/>
          </a:xfrm>
        </p:spPr>
        <p:txBody>
          <a:bodyPr anchor="t">
            <a:normAutofit/>
          </a:bodyPr>
          <a:lstStyle/>
          <a:p>
            <a:r>
              <a:rPr lang="en-US" sz="3000" dirty="0">
                <a:solidFill>
                  <a:srgbClr val="000000"/>
                </a:solidFill>
              </a:rPr>
              <a:t>How to Train DT Leaders – examples, examples, examples</a:t>
            </a:r>
          </a:p>
          <a:p>
            <a:r>
              <a:rPr lang="en-US" sz="3000" dirty="0">
                <a:solidFill>
                  <a:srgbClr val="000000"/>
                </a:solidFill>
              </a:rPr>
              <a:t>Need help adapting? Contact us!</a:t>
            </a:r>
          </a:p>
          <a:p>
            <a:endParaRPr lang="en-US" sz="2400" dirty="0">
              <a:solidFill>
                <a:srgbClr val="000000"/>
              </a:solidFill>
            </a:endParaRPr>
          </a:p>
          <a:p>
            <a:pPr marL="0" indent="0">
              <a:buNone/>
            </a:pPr>
            <a:endParaRPr lang="en-US" sz="2400" dirty="0">
              <a:solidFill>
                <a:srgbClr val="000000"/>
              </a:solidFill>
            </a:endParaRPr>
          </a:p>
          <a:p>
            <a:endParaRPr lang="en-US" sz="2400" dirty="0">
              <a:solidFill>
                <a:srgbClr val="000000"/>
              </a:solidFill>
            </a:endParaRPr>
          </a:p>
        </p:txBody>
      </p:sp>
      <p:sp>
        <p:nvSpPr>
          <p:cNvPr id="11" name="Title 1">
            <a:extLst>
              <a:ext uri="{FF2B5EF4-FFF2-40B4-BE49-F238E27FC236}">
                <a16:creationId xmlns:a16="http://schemas.microsoft.com/office/drawing/2014/main" id="{93AE8066-10EA-9048-9D1E-4743A68DFE01}"/>
              </a:ext>
            </a:extLst>
          </p:cNvPr>
          <p:cNvSpPr txBox="1">
            <a:spLocks/>
          </p:cNvSpPr>
          <p:nvPr/>
        </p:nvSpPr>
        <p:spPr>
          <a:xfrm>
            <a:off x="254236" y="2048951"/>
            <a:ext cx="4222154" cy="2760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rgbClr val="FFFFFF"/>
                </a:solidFill>
              </a:rPr>
              <a:t>Discover Time</a:t>
            </a:r>
            <a:endParaRPr lang="en-US" sz="5400" b="1" dirty="0">
              <a:solidFill>
                <a:srgbClr val="FFFFFF"/>
              </a:solidFill>
            </a:endParaRPr>
          </a:p>
        </p:txBody>
      </p:sp>
    </p:spTree>
    <p:extLst>
      <p:ext uri="{BB962C8B-B14F-4D97-AF65-F5344CB8AC3E}">
        <p14:creationId xmlns:p14="http://schemas.microsoft.com/office/powerpoint/2010/main" val="72019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392EB7-A176-5147-8E7A-7B578B3594AD}"/>
              </a:ext>
            </a:extLst>
          </p:cNvPr>
          <p:cNvSpPr>
            <a:spLocks noGrp="1"/>
          </p:cNvSpPr>
          <p:nvPr>
            <p:ph type="title"/>
          </p:nvPr>
        </p:nvSpPr>
        <p:spPr>
          <a:xfrm>
            <a:off x="4384039" y="365125"/>
            <a:ext cx="7164493" cy="1325563"/>
          </a:xfrm>
        </p:spPr>
        <p:txBody>
          <a:bodyPr vert="horz" lIns="91440" tIns="45720" rIns="91440" bIns="45720" rtlCol="0" anchor="ctr">
            <a:normAutofit/>
          </a:bodyPr>
          <a:lstStyle/>
          <a:p>
            <a:r>
              <a:rPr lang="en-US" b="1" kern="1200">
                <a:solidFill>
                  <a:schemeClr val="tx1"/>
                </a:solidFill>
                <a:latin typeface="+mj-lt"/>
                <a:ea typeface="+mj-ea"/>
                <a:cs typeface="+mj-cs"/>
              </a:rPr>
              <a:t>Top 12 Verses</a:t>
            </a:r>
          </a:p>
        </p:txBody>
      </p:sp>
      <p:pic>
        <p:nvPicPr>
          <p:cNvPr id="14" name="Content Placeholder 13">
            <a:extLst>
              <a:ext uri="{FF2B5EF4-FFF2-40B4-BE49-F238E27FC236}">
                <a16:creationId xmlns:a16="http://schemas.microsoft.com/office/drawing/2014/main" id="{408F59C3-5252-A242-88DE-659E1DB93EAF}"/>
              </a:ext>
            </a:extLst>
          </p:cNvPr>
          <p:cNvPicPr>
            <a:picLocks noGrp="1" noChangeAspect="1"/>
          </p:cNvPicPr>
          <p:nvPr>
            <p:ph idx="1"/>
          </p:nvPr>
        </p:nvPicPr>
        <p:blipFill>
          <a:blip r:embed="rId2"/>
          <a:stretch>
            <a:fillRect/>
          </a:stretch>
        </p:blipFill>
        <p:spPr>
          <a:xfrm>
            <a:off x="712489" y="643228"/>
            <a:ext cx="2493264" cy="5571543"/>
          </a:xfrm>
          <a:prstGeom prst="rect">
            <a:avLst/>
          </a:prstGeom>
        </p:spPr>
      </p:pic>
      <p:sp>
        <p:nvSpPr>
          <p:cNvPr id="6" name="TextBox 5">
            <a:extLst>
              <a:ext uri="{FF2B5EF4-FFF2-40B4-BE49-F238E27FC236}">
                <a16:creationId xmlns:a16="http://schemas.microsoft.com/office/drawing/2014/main" id="{358E9100-7F28-CD4D-8EF5-8AD916299A1B}"/>
              </a:ext>
            </a:extLst>
          </p:cNvPr>
          <p:cNvSpPr txBox="1"/>
          <p:nvPr/>
        </p:nvSpPr>
        <p:spPr>
          <a:xfrm>
            <a:off x="4387515" y="2022601"/>
            <a:ext cx="7161017" cy="4154361"/>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2800" dirty="0"/>
              <a:t>12 key verses that are woven throughout the curriculum</a:t>
            </a:r>
          </a:p>
          <a:p>
            <a:pPr marL="457200" indent="-228600">
              <a:lnSpc>
                <a:spcPct val="90000"/>
              </a:lnSpc>
              <a:spcAft>
                <a:spcPts val="600"/>
              </a:spcAft>
              <a:buFont typeface="Arial" panose="020B0604020202020204" pitchFamily="34" charset="0"/>
              <a:buChar char="•"/>
            </a:pPr>
            <a:r>
              <a:rPr lang="en-US" sz="2800" dirty="0"/>
              <a:t>Goal is memorization, understanding, and life application</a:t>
            </a:r>
          </a:p>
          <a:p>
            <a:pPr marL="457200" indent="-228600">
              <a:lnSpc>
                <a:spcPct val="90000"/>
              </a:lnSpc>
              <a:spcAft>
                <a:spcPts val="600"/>
              </a:spcAft>
              <a:buFont typeface="Arial" panose="020B0604020202020204" pitchFamily="34" charset="0"/>
              <a:buChar char="•"/>
            </a:pPr>
            <a:r>
              <a:rPr lang="en-US" sz="2800" dirty="0"/>
              <a:t>Like stacking blocks – we start in Runners (2 year olds) and keep building</a:t>
            </a:r>
          </a:p>
          <a:p>
            <a:pPr marL="457200" indent="-228600">
              <a:lnSpc>
                <a:spcPct val="90000"/>
              </a:lnSpc>
              <a:spcAft>
                <a:spcPts val="600"/>
              </a:spcAft>
              <a:buFont typeface="Arial" panose="020B0604020202020204" pitchFamily="34" charset="0"/>
              <a:buChar char="•"/>
            </a:pPr>
            <a:r>
              <a:rPr lang="en-US" sz="2800" dirty="0"/>
              <a:t>Leaders memorize them first!</a:t>
            </a:r>
          </a:p>
          <a:p>
            <a:pPr marL="457200" indent="-228600">
              <a:lnSpc>
                <a:spcPct val="90000"/>
              </a:lnSpc>
              <a:spcAft>
                <a:spcPts val="600"/>
              </a:spcAft>
              <a:buFont typeface="Arial" panose="020B0604020202020204" pitchFamily="34" charset="0"/>
              <a:buChar char="•"/>
            </a:pPr>
            <a:r>
              <a:rPr lang="en-US" sz="2800" dirty="0"/>
              <a:t>Then challenge your kids to memorize them</a:t>
            </a:r>
          </a:p>
        </p:txBody>
      </p:sp>
    </p:spTree>
    <p:extLst>
      <p:ext uri="{BB962C8B-B14F-4D97-AF65-F5344CB8AC3E}">
        <p14:creationId xmlns:p14="http://schemas.microsoft.com/office/powerpoint/2010/main" val="38550361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503A3C-09D4-BF46-94BB-5D6F9B422916}"/>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sz="5400" b="1" kern="1200" dirty="0">
                <a:solidFill>
                  <a:schemeClr val="tx1"/>
                </a:solidFill>
                <a:latin typeface="+mj-lt"/>
                <a:ea typeface="+mj-ea"/>
                <a:cs typeface="+mj-cs"/>
              </a:rPr>
              <a:t>Tracker Tickets</a:t>
            </a:r>
          </a:p>
        </p:txBody>
      </p:sp>
      <p:sp>
        <p:nvSpPr>
          <p:cNvPr id="6" name="TextBox 5">
            <a:extLst>
              <a:ext uri="{FF2B5EF4-FFF2-40B4-BE49-F238E27FC236}">
                <a16:creationId xmlns:a16="http://schemas.microsoft.com/office/drawing/2014/main" id="{AEE2B8DA-D51D-3441-9C94-A198759FC6BA}"/>
              </a:ext>
            </a:extLst>
          </p:cNvPr>
          <p:cNvSpPr txBox="1"/>
          <p:nvPr/>
        </p:nvSpPr>
        <p:spPr>
          <a:xfrm>
            <a:off x="838200" y="2191807"/>
            <a:ext cx="4936067" cy="3985155"/>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dirty="0"/>
              <a:t>Incentive system and discipleship tool to build in excitement, motivation, disciplines</a:t>
            </a:r>
          </a:p>
          <a:p>
            <a:pPr marL="342900" indent="-228600">
              <a:lnSpc>
                <a:spcPct val="90000"/>
              </a:lnSpc>
              <a:spcAft>
                <a:spcPts val="600"/>
              </a:spcAft>
              <a:buFont typeface="Arial" panose="020B0604020202020204" pitchFamily="34" charset="0"/>
              <a:buChar char="•"/>
            </a:pPr>
            <a:r>
              <a:rPr lang="en-US" sz="2400" dirty="0"/>
              <a:t>Elementary only</a:t>
            </a:r>
          </a:p>
          <a:p>
            <a:pPr marL="342900" indent="-228600">
              <a:lnSpc>
                <a:spcPct val="90000"/>
              </a:lnSpc>
              <a:spcAft>
                <a:spcPts val="600"/>
              </a:spcAft>
              <a:buFont typeface="Arial" panose="020B0604020202020204" pitchFamily="34" charset="0"/>
              <a:buChar char="•"/>
            </a:pPr>
            <a:r>
              <a:rPr lang="en-US" sz="2400" dirty="0"/>
              <a:t>Shepherds take the lead</a:t>
            </a:r>
          </a:p>
          <a:p>
            <a:pPr marL="342900" indent="-228600">
              <a:lnSpc>
                <a:spcPct val="90000"/>
              </a:lnSpc>
              <a:spcAft>
                <a:spcPts val="600"/>
              </a:spcAft>
              <a:buFont typeface="Arial" panose="020B0604020202020204" pitchFamily="34" charset="0"/>
              <a:buChar char="•"/>
            </a:pPr>
            <a:r>
              <a:rPr lang="en-US" sz="2400" dirty="0"/>
              <a:t>Follow the instructions during DT (winners and losers!)</a:t>
            </a:r>
          </a:p>
          <a:p>
            <a:pPr marL="342900" indent="-228600">
              <a:lnSpc>
                <a:spcPct val="90000"/>
              </a:lnSpc>
              <a:spcAft>
                <a:spcPts val="600"/>
              </a:spcAft>
              <a:buFont typeface="Arial" panose="020B0604020202020204" pitchFamily="34" charset="0"/>
              <a:buChar char="•"/>
            </a:pPr>
            <a:r>
              <a:rPr lang="en-US" sz="2400" dirty="0"/>
              <a:t>Can spend them at the Discover Market</a:t>
            </a:r>
          </a:p>
        </p:txBody>
      </p:sp>
      <p:pic>
        <p:nvPicPr>
          <p:cNvPr id="8" name="Content Placeholder 7">
            <a:extLst>
              <a:ext uri="{FF2B5EF4-FFF2-40B4-BE49-F238E27FC236}">
                <a16:creationId xmlns:a16="http://schemas.microsoft.com/office/drawing/2014/main" id="{90AF60A7-BEA5-FE40-B515-8F9C2EDED5EC}"/>
              </a:ext>
            </a:extLst>
          </p:cNvPr>
          <p:cNvPicPr>
            <a:picLocks noGrp="1" noChangeAspect="1"/>
          </p:cNvPicPr>
          <p:nvPr>
            <p:ph idx="1"/>
          </p:nvPr>
        </p:nvPicPr>
        <p:blipFill>
          <a:blip r:embed="rId3"/>
          <a:stretch>
            <a:fillRect/>
          </a:stretch>
        </p:blipFill>
        <p:spPr>
          <a:xfrm>
            <a:off x="6417734" y="2617215"/>
            <a:ext cx="4935970" cy="3134340"/>
          </a:xfrm>
          <a:prstGeom prst="rect">
            <a:avLst/>
          </a:prstGeom>
        </p:spPr>
      </p:pic>
    </p:spTree>
    <p:extLst>
      <p:ext uri="{BB962C8B-B14F-4D97-AF65-F5344CB8AC3E}">
        <p14:creationId xmlns:p14="http://schemas.microsoft.com/office/powerpoint/2010/main" val="8954812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C29B9F-ABF4-6F44-8265-F63DA7AEEB32}"/>
              </a:ext>
            </a:extLst>
          </p:cNvPr>
          <p:cNvSpPr>
            <a:spLocks noGrp="1"/>
          </p:cNvSpPr>
          <p:nvPr>
            <p:ph type="title"/>
          </p:nvPr>
        </p:nvSpPr>
        <p:spPr>
          <a:xfrm>
            <a:off x="5115926" y="4536668"/>
            <a:ext cx="6465287" cy="914428"/>
          </a:xfrm>
        </p:spPr>
        <p:txBody>
          <a:bodyPr vert="horz" lIns="91440" tIns="45720" rIns="91440" bIns="45720" rtlCol="0" anchor="t">
            <a:noAutofit/>
          </a:bodyPr>
          <a:lstStyle/>
          <a:p>
            <a:pPr algn="ctr"/>
            <a:r>
              <a:rPr lang="en-US" sz="5400" b="1" kern="1200" dirty="0">
                <a:solidFill>
                  <a:srgbClr val="FFFFFF"/>
                </a:solidFill>
                <a:latin typeface="+mj-lt"/>
                <a:ea typeface="+mj-ea"/>
                <a:cs typeface="+mj-cs"/>
              </a:rPr>
              <a:t>Discover Market</a:t>
            </a:r>
          </a:p>
        </p:txBody>
      </p:sp>
      <p:pic>
        <p:nvPicPr>
          <p:cNvPr id="7" name="Picture 6">
            <a:extLst>
              <a:ext uri="{FF2B5EF4-FFF2-40B4-BE49-F238E27FC236}">
                <a16:creationId xmlns:a16="http://schemas.microsoft.com/office/drawing/2014/main" id="{5E8B6161-AAF8-AC44-B687-BCFBC004C798}"/>
              </a:ext>
            </a:extLst>
          </p:cNvPr>
          <p:cNvPicPr>
            <a:picLocks noChangeAspect="1"/>
          </p:cNvPicPr>
          <p:nvPr/>
        </p:nvPicPr>
        <p:blipFill rotWithShape="1">
          <a:blip r:embed="rId2"/>
          <a:srcRect r="-2" b="2790"/>
          <a:stretch/>
        </p:blipFill>
        <p:spPr>
          <a:xfrm>
            <a:off x="317635" y="321733"/>
            <a:ext cx="4151681" cy="3026834"/>
          </a:xfrm>
          <a:prstGeom prst="rect">
            <a:avLst/>
          </a:prstGeom>
        </p:spPr>
      </p:pic>
      <p:pic>
        <p:nvPicPr>
          <p:cNvPr id="9" name="Picture 8">
            <a:extLst>
              <a:ext uri="{FF2B5EF4-FFF2-40B4-BE49-F238E27FC236}">
                <a16:creationId xmlns:a16="http://schemas.microsoft.com/office/drawing/2014/main" id="{58EC4938-726F-5D48-8C5D-01F93D2A1521}"/>
              </a:ext>
            </a:extLst>
          </p:cNvPr>
          <p:cNvPicPr>
            <a:picLocks noChangeAspect="1"/>
          </p:cNvPicPr>
          <p:nvPr/>
        </p:nvPicPr>
        <p:blipFill rotWithShape="1">
          <a:blip r:embed="rId3"/>
          <a:srcRect l="6920" r="4163" b="3"/>
          <a:stretch/>
        </p:blipFill>
        <p:spPr>
          <a:xfrm>
            <a:off x="4638955" y="321733"/>
            <a:ext cx="3539976" cy="2985818"/>
          </a:xfrm>
          <a:prstGeom prst="rect">
            <a:avLst/>
          </a:prstGeom>
        </p:spPr>
      </p:pic>
      <p:pic>
        <p:nvPicPr>
          <p:cNvPr id="5" name="Content Placeholder 4">
            <a:extLst>
              <a:ext uri="{FF2B5EF4-FFF2-40B4-BE49-F238E27FC236}">
                <a16:creationId xmlns:a16="http://schemas.microsoft.com/office/drawing/2014/main" id="{48B149DA-A96F-A948-BEA9-83FC0B4764FA}"/>
              </a:ext>
            </a:extLst>
          </p:cNvPr>
          <p:cNvPicPr>
            <a:picLocks noGrp="1" noChangeAspect="1"/>
          </p:cNvPicPr>
          <p:nvPr>
            <p:ph idx="1"/>
          </p:nvPr>
        </p:nvPicPr>
        <p:blipFill rotWithShape="1">
          <a:blip r:embed="rId4"/>
          <a:srcRect l="11190" r="3" b="3"/>
          <a:stretch/>
        </p:blipFill>
        <p:spPr>
          <a:xfrm>
            <a:off x="8348570" y="321734"/>
            <a:ext cx="3535590" cy="2985818"/>
          </a:xfrm>
          <a:prstGeom prst="rect">
            <a:avLst/>
          </a:prstGeom>
        </p:spPr>
      </p:pic>
      <p:pic>
        <p:nvPicPr>
          <p:cNvPr id="4" name="Picture 3">
            <a:extLst>
              <a:ext uri="{FF2B5EF4-FFF2-40B4-BE49-F238E27FC236}">
                <a16:creationId xmlns:a16="http://schemas.microsoft.com/office/drawing/2014/main" id="{9719EB26-F89A-4446-BF15-D542CCF108E6}"/>
              </a:ext>
            </a:extLst>
          </p:cNvPr>
          <p:cNvPicPr>
            <a:picLocks noChangeAspect="1"/>
          </p:cNvPicPr>
          <p:nvPr/>
        </p:nvPicPr>
        <p:blipFill>
          <a:blip r:embed="rId5"/>
          <a:stretch>
            <a:fillRect/>
          </a:stretch>
        </p:blipFill>
        <p:spPr>
          <a:xfrm>
            <a:off x="317635" y="3509963"/>
            <a:ext cx="4199467" cy="3044926"/>
          </a:xfrm>
          <a:prstGeom prst="rect">
            <a:avLst/>
          </a:prstGeom>
        </p:spPr>
      </p:pic>
    </p:spTree>
    <p:extLst>
      <p:ext uri="{BB962C8B-B14F-4D97-AF65-F5344CB8AC3E}">
        <p14:creationId xmlns:p14="http://schemas.microsoft.com/office/powerpoint/2010/main" val="2176908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51E17-795A-114D-803E-2FCFCAA4451B}"/>
              </a:ext>
            </a:extLst>
          </p:cNvPr>
          <p:cNvSpPr>
            <a:spLocks noGrp="1"/>
          </p:cNvSpPr>
          <p:nvPr>
            <p:ph type="title"/>
          </p:nvPr>
        </p:nvSpPr>
        <p:spPr>
          <a:xfrm>
            <a:off x="863029" y="1012004"/>
            <a:ext cx="3416158" cy="4795408"/>
          </a:xfrm>
        </p:spPr>
        <p:txBody>
          <a:bodyPr>
            <a:normAutofit/>
          </a:bodyPr>
          <a:lstStyle/>
          <a:p>
            <a:r>
              <a:rPr lang="en-US" sz="5400" b="1" dirty="0">
                <a:solidFill>
                  <a:srgbClr val="FFFFFF"/>
                </a:solidFill>
              </a:rPr>
              <a:t>Tracker Tickets &amp; Discover Market </a:t>
            </a:r>
            <a:br>
              <a:rPr lang="en-US" sz="5400" b="1" dirty="0">
                <a:solidFill>
                  <a:srgbClr val="FFFFFF"/>
                </a:solidFill>
              </a:rPr>
            </a:br>
            <a:r>
              <a:rPr lang="en-US" sz="5400" b="1" dirty="0">
                <a:solidFill>
                  <a:srgbClr val="FFFFFF"/>
                </a:solidFill>
              </a:rPr>
              <a:t>FAQ</a:t>
            </a:r>
          </a:p>
        </p:txBody>
      </p:sp>
      <p:graphicFrame>
        <p:nvGraphicFramePr>
          <p:cNvPr id="5" name="Content Placeholder 2">
            <a:extLst>
              <a:ext uri="{FF2B5EF4-FFF2-40B4-BE49-F238E27FC236}">
                <a16:creationId xmlns:a16="http://schemas.microsoft.com/office/drawing/2014/main" id="{F23160B9-1AF0-445B-B0CA-F41DDD517A6A}"/>
              </a:ext>
            </a:extLst>
          </p:cNvPr>
          <p:cNvGraphicFramePr>
            <a:graphicFrameLocks noGrp="1"/>
          </p:cNvGraphicFramePr>
          <p:nvPr>
            <p:ph idx="1"/>
            <p:extLst>
              <p:ext uri="{D42A27DB-BD31-4B8C-83A1-F6EECF244321}">
                <p14:modId xmlns:p14="http://schemas.microsoft.com/office/powerpoint/2010/main" val="49378750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4116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51E17-795A-114D-803E-2FCFCAA4451B}"/>
              </a:ext>
            </a:extLst>
          </p:cNvPr>
          <p:cNvSpPr>
            <a:spLocks noGrp="1"/>
          </p:cNvSpPr>
          <p:nvPr>
            <p:ph type="title"/>
          </p:nvPr>
        </p:nvSpPr>
        <p:spPr>
          <a:xfrm>
            <a:off x="863029" y="1012004"/>
            <a:ext cx="3416158" cy="4795408"/>
          </a:xfrm>
        </p:spPr>
        <p:txBody>
          <a:bodyPr>
            <a:normAutofit/>
          </a:bodyPr>
          <a:lstStyle/>
          <a:p>
            <a:r>
              <a:rPr lang="en-US" sz="5400" b="1" dirty="0">
                <a:solidFill>
                  <a:srgbClr val="FFFFFF"/>
                </a:solidFill>
              </a:rPr>
              <a:t>Tracker Tickets &amp; Discover Market </a:t>
            </a:r>
            <a:br>
              <a:rPr lang="en-US" sz="5400" b="1" dirty="0">
                <a:solidFill>
                  <a:srgbClr val="FFFFFF"/>
                </a:solidFill>
              </a:rPr>
            </a:br>
            <a:r>
              <a:rPr lang="en-US" sz="5400" b="1" dirty="0">
                <a:solidFill>
                  <a:srgbClr val="FFFFFF"/>
                </a:solidFill>
              </a:rPr>
              <a:t>FAQ</a:t>
            </a:r>
          </a:p>
        </p:txBody>
      </p:sp>
      <p:graphicFrame>
        <p:nvGraphicFramePr>
          <p:cNvPr id="5" name="Content Placeholder 2">
            <a:extLst>
              <a:ext uri="{FF2B5EF4-FFF2-40B4-BE49-F238E27FC236}">
                <a16:creationId xmlns:a16="http://schemas.microsoft.com/office/drawing/2014/main" id="{F23160B9-1AF0-445B-B0CA-F41DDD517A6A}"/>
              </a:ext>
            </a:extLst>
          </p:cNvPr>
          <p:cNvGraphicFramePr>
            <a:graphicFrameLocks noGrp="1"/>
          </p:cNvGraphicFramePr>
          <p:nvPr>
            <p:ph idx="1"/>
            <p:extLst>
              <p:ext uri="{D42A27DB-BD31-4B8C-83A1-F6EECF244321}">
                <p14:modId xmlns:p14="http://schemas.microsoft.com/office/powerpoint/2010/main" val="22217411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4714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A250E4-95B7-3244-9BCA-2233BE7E9242}"/>
              </a:ext>
            </a:extLst>
          </p:cNvPr>
          <p:cNvSpPr>
            <a:spLocks noGrp="1"/>
          </p:cNvSpPr>
          <p:nvPr>
            <p:ph type="ctrTitle"/>
          </p:nvPr>
        </p:nvSpPr>
        <p:spPr>
          <a:xfrm>
            <a:off x="526073" y="4756638"/>
            <a:ext cx="11139854" cy="930447"/>
          </a:xfrm>
        </p:spPr>
        <p:txBody>
          <a:bodyPr>
            <a:normAutofit/>
          </a:bodyPr>
          <a:lstStyle/>
          <a:p>
            <a:r>
              <a:rPr lang="en-US" sz="5400" b="1" dirty="0">
                <a:solidFill>
                  <a:srgbClr val="FFFFFF"/>
                </a:solidFill>
              </a:rPr>
              <a:t>Online Basic Training Session #3</a:t>
            </a:r>
          </a:p>
        </p:txBody>
      </p:sp>
      <p:sp>
        <p:nvSpPr>
          <p:cNvPr id="7" name="Subtitle 6">
            <a:extLst>
              <a:ext uri="{FF2B5EF4-FFF2-40B4-BE49-F238E27FC236}">
                <a16:creationId xmlns:a16="http://schemas.microsoft.com/office/drawing/2014/main" id="{8C79D073-CACD-4E4D-9831-52CAA831B6E3}"/>
              </a:ext>
            </a:extLst>
          </p:cNvPr>
          <p:cNvSpPr>
            <a:spLocks noGrp="1"/>
          </p:cNvSpPr>
          <p:nvPr>
            <p:ph type="subTitle" idx="1"/>
          </p:nvPr>
        </p:nvSpPr>
        <p:spPr>
          <a:xfrm>
            <a:off x="1524000" y="5815698"/>
            <a:ext cx="9144000" cy="420001"/>
          </a:xfrm>
        </p:spPr>
        <p:txBody>
          <a:bodyPr>
            <a:normAutofit/>
          </a:bodyPr>
          <a:lstStyle/>
          <a:p>
            <a:r>
              <a:rPr lang="en-US" sz="2000" b="1" dirty="0">
                <a:solidFill>
                  <a:srgbClr val="FFAD00"/>
                </a:solidFill>
              </a:rPr>
              <a:t>Preparing to Lead!</a:t>
            </a:r>
          </a:p>
        </p:txBody>
      </p:sp>
      <p:pic>
        <p:nvPicPr>
          <p:cNvPr id="5" name="Picture 4">
            <a:extLst>
              <a:ext uri="{FF2B5EF4-FFF2-40B4-BE49-F238E27FC236}">
                <a16:creationId xmlns:a16="http://schemas.microsoft.com/office/drawing/2014/main" id="{BFB4DDDF-382D-0C4D-BCC0-6E5E9388D3C9}"/>
              </a:ext>
            </a:extLst>
          </p:cNvPr>
          <p:cNvPicPr>
            <a:picLocks noChangeAspect="1"/>
          </p:cNvPicPr>
          <p:nvPr/>
        </p:nvPicPr>
        <p:blipFill>
          <a:blip r:embed="rId2"/>
          <a:stretch>
            <a:fillRect/>
          </a:stretch>
        </p:blipFill>
        <p:spPr>
          <a:xfrm>
            <a:off x="320040" y="596395"/>
            <a:ext cx="11496821" cy="3420308"/>
          </a:xfrm>
          <a:prstGeom prst="rect">
            <a:avLst/>
          </a:prstGeom>
        </p:spPr>
      </p:pic>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386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623BF8-39AA-A440-B17B-B1E28692EB03}"/>
              </a:ext>
            </a:extLst>
          </p:cNvPr>
          <p:cNvSpPr>
            <a:spLocks noGrp="1"/>
          </p:cNvSpPr>
          <p:nvPr>
            <p:ph type="title"/>
          </p:nvPr>
        </p:nvSpPr>
        <p:spPr>
          <a:xfrm>
            <a:off x="863029" y="1012004"/>
            <a:ext cx="3416158" cy="4795408"/>
          </a:xfrm>
        </p:spPr>
        <p:txBody>
          <a:bodyPr>
            <a:normAutofit/>
          </a:bodyPr>
          <a:lstStyle/>
          <a:p>
            <a:r>
              <a:rPr lang="en-US" sz="5400" b="1" dirty="0">
                <a:solidFill>
                  <a:srgbClr val="FFFFFF"/>
                </a:solidFill>
              </a:rPr>
              <a:t>What </a:t>
            </a:r>
            <a:br>
              <a:rPr lang="en-US" sz="5400" b="1" dirty="0">
                <a:solidFill>
                  <a:srgbClr val="FFFFFF"/>
                </a:solidFill>
              </a:rPr>
            </a:br>
            <a:r>
              <a:rPr lang="en-US" sz="5400" b="1" dirty="0">
                <a:solidFill>
                  <a:srgbClr val="FFFFFF"/>
                </a:solidFill>
              </a:rPr>
              <a:t>we are covering </a:t>
            </a:r>
          </a:p>
        </p:txBody>
      </p:sp>
      <p:graphicFrame>
        <p:nvGraphicFramePr>
          <p:cNvPr id="5" name="Content Placeholder 2">
            <a:extLst>
              <a:ext uri="{FF2B5EF4-FFF2-40B4-BE49-F238E27FC236}">
                <a16:creationId xmlns:a16="http://schemas.microsoft.com/office/drawing/2014/main" id="{E6C20977-665F-4800-A07A-F06BFE54A43E}"/>
              </a:ext>
            </a:extLst>
          </p:cNvPr>
          <p:cNvGraphicFramePr>
            <a:graphicFrameLocks noGrp="1"/>
          </p:cNvGraphicFramePr>
          <p:nvPr>
            <p:ph idx="1"/>
            <p:extLst>
              <p:ext uri="{D42A27DB-BD31-4B8C-83A1-F6EECF244321}">
                <p14:modId xmlns:p14="http://schemas.microsoft.com/office/powerpoint/2010/main" val="314066518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3848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B61D-610C-8A44-90A0-31E31D8DB8ED}"/>
              </a:ext>
            </a:extLst>
          </p:cNvPr>
          <p:cNvSpPr>
            <a:spLocks noGrp="1"/>
          </p:cNvSpPr>
          <p:nvPr>
            <p:ph type="title"/>
          </p:nvPr>
        </p:nvSpPr>
        <p:spPr>
          <a:solidFill>
            <a:schemeClr val="accent1"/>
          </a:solidFill>
        </p:spPr>
        <p:txBody>
          <a:bodyPr>
            <a:normAutofit fontScale="90000"/>
          </a:bodyPr>
          <a:lstStyle/>
          <a:p>
            <a:r>
              <a:rPr lang="en-US" sz="6000" b="1" dirty="0">
                <a:solidFill>
                  <a:schemeClr val="bg1"/>
                </a:solidFill>
              </a:rPr>
              <a:t>Review - Components of the Program</a:t>
            </a:r>
          </a:p>
        </p:txBody>
      </p:sp>
      <p:pic>
        <p:nvPicPr>
          <p:cNvPr id="5" name="Content Placeholder 4">
            <a:extLst>
              <a:ext uri="{FF2B5EF4-FFF2-40B4-BE49-F238E27FC236}">
                <a16:creationId xmlns:a16="http://schemas.microsoft.com/office/drawing/2014/main" id="{2766C816-17FA-9D48-8D89-5841C8D935DB}"/>
              </a:ext>
            </a:extLst>
          </p:cNvPr>
          <p:cNvPicPr>
            <a:picLocks noGrp="1" noChangeAspect="1"/>
          </p:cNvPicPr>
          <p:nvPr>
            <p:ph idx="1"/>
          </p:nvPr>
        </p:nvPicPr>
        <p:blipFill>
          <a:blip r:embed="rId2"/>
          <a:stretch>
            <a:fillRect/>
          </a:stretch>
        </p:blipFill>
        <p:spPr>
          <a:xfrm>
            <a:off x="2637019" y="2180627"/>
            <a:ext cx="2060609" cy="4351338"/>
          </a:xfrm>
        </p:spPr>
      </p:pic>
      <p:sp>
        <p:nvSpPr>
          <p:cNvPr id="20" name="TextBox 19">
            <a:extLst>
              <a:ext uri="{FF2B5EF4-FFF2-40B4-BE49-F238E27FC236}">
                <a16:creationId xmlns:a16="http://schemas.microsoft.com/office/drawing/2014/main" id="{878C6549-9936-D644-932D-57E0C689CA47}"/>
              </a:ext>
            </a:extLst>
          </p:cNvPr>
          <p:cNvSpPr txBox="1"/>
          <p:nvPr/>
        </p:nvSpPr>
        <p:spPr>
          <a:xfrm>
            <a:off x="2637019" y="1837476"/>
            <a:ext cx="2060609" cy="367214"/>
          </a:xfrm>
          <a:prstGeom prst="rect">
            <a:avLst/>
          </a:prstGeom>
          <a:noFill/>
        </p:spPr>
        <p:txBody>
          <a:bodyPr wrap="square" rtlCol="0">
            <a:spAutoFit/>
          </a:bodyPr>
          <a:lstStyle/>
          <a:p>
            <a:pPr algn="ctr"/>
            <a:r>
              <a:rPr lang="en-US" dirty="0"/>
              <a:t>Elementary (K-5)</a:t>
            </a:r>
          </a:p>
        </p:txBody>
      </p:sp>
      <p:sp>
        <p:nvSpPr>
          <p:cNvPr id="3" name="Rectangle 2">
            <a:extLst>
              <a:ext uri="{FF2B5EF4-FFF2-40B4-BE49-F238E27FC236}">
                <a16:creationId xmlns:a16="http://schemas.microsoft.com/office/drawing/2014/main" id="{E4FD124D-2932-7245-8052-0D0DC0680CC2}"/>
              </a:ext>
            </a:extLst>
          </p:cNvPr>
          <p:cNvSpPr/>
          <p:nvPr/>
        </p:nvSpPr>
        <p:spPr>
          <a:xfrm>
            <a:off x="5257800" y="2654395"/>
            <a:ext cx="6096000" cy="2400657"/>
          </a:xfrm>
          <a:prstGeom prst="rect">
            <a:avLst/>
          </a:prstGeom>
        </p:spPr>
        <p:txBody>
          <a:bodyPr>
            <a:spAutoFit/>
          </a:bodyPr>
          <a:lstStyle/>
          <a:p>
            <a:r>
              <a:rPr lang="en-US" sz="2400" b="1" dirty="0">
                <a:latin typeface="ArialNarrow" panose="020B0606020202030204" pitchFamily="34" charset="0"/>
              </a:rPr>
              <a:t>SUGGESTED SCHEDULE</a:t>
            </a:r>
            <a:endParaRPr lang="en-US" dirty="0"/>
          </a:p>
          <a:p>
            <a:r>
              <a:rPr lang="en-US" dirty="0">
                <a:latin typeface="ArialNarrow" panose="020B0606020202030204" pitchFamily="34" charset="0"/>
              </a:rPr>
              <a:t>-:20 Volunteers ready and prepared to welcome students as they arrive </a:t>
            </a:r>
          </a:p>
          <a:p>
            <a:r>
              <a:rPr lang="en-US" dirty="0">
                <a:latin typeface="ArialNarrow" panose="020B0606020202030204" pitchFamily="34" charset="0"/>
              </a:rPr>
              <a:t>-:15 Pre-Service Review Game </a:t>
            </a:r>
          </a:p>
          <a:p>
            <a:r>
              <a:rPr lang="en-US" dirty="0">
                <a:latin typeface="ArialNarrow" panose="020B0606020202030204" pitchFamily="34" charset="0"/>
              </a:rPr>
              <a:t>:00 Worship</a:t>
            </a:r>
            <a:br>
              <a:rPr lang="en-US" dirty="0">
                <a:latin typeface="ArialNarrow" panose="020B0606020202030204" pitchFamily="34" charset="0"/>
              </a:rPr>
            </a:br>
            <a:r>
              <a:rPr lang="en-US" dirty="0">
                <a:latin typeface="ArialNarrow" panose="020B0606020202030204" pitchFamily="34" charset="0"/>
              </a:rPr>
              <a:t>:15 Discover Time</a:t>
            </a:r>
            <a:br>
              <a:rPr lang="en-US" dirty="0">
                <a:latin typeface="ArialNarrow" panose="020B0606020202030204" pitchFamily="34" charset="0"/>
              </a:rPr>
            </a:br>
            <a:r>
              <a:rPr lang="en-US" dirty="0">
                <a:latin typeface="ArialNarrow" panose="020B0606020202030204" pitchFamily="34" charset="0"/>
              </a:rPr>
              <a:t>:30 Bible Lesson</a:t>
            </a:r>
            <a:br>
              <a:rPr lang="en-US" dirty="0">
                <a:latin typeface="ArialNarrow" panose="020B0606020202030204" pitchFamily="34" charset="0"/>
              </a:rPr>
            </a:br>
            <a:r>
              <a:rPr lang="en-US" dirty="0">
                <a:latin typeface="ArialNarrow" panose="020B0606020202030204" pitchFamily="34" charset="0"/>
              </a:rPr>
              <a:t>:60 End-of-Class Review Game</a:t>
            </a:r>
            <a:br>
              <a:rPr lang="en-US" dirty="0">
                <a:latin typeface="ArialNarrow" panose="020B0606020202030204" pitchFamily="34" charset="0"/>
              </a:rPr>
            </a:br>
            <a:r>
              <a:rPr lang="en-US" dirty="0">
                <a:latin typeface="ArialNarrow" panose="020B0606020202030204" pitchFamily="34" charset="0"/>
              </a:rPr>
              <a:t>:65 Parents pick up students </a:t>
            </a:r>
            <a:endParaRPr lang="en-US" dirty="0"/>
          </a:p>
        </p:txBody>
      </p:sp>
    </p:spTree>
    <p:extLst>
      <p:ext uri="{BB962C8B-B14F-4D97-AF65-F5344CB8AC3E}">
        <p14:creationId xmlns:p14="http://schemas.microsoft.com/office/powerpoint/2010/main" val="461036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graphicFrame>
        <p:nvGraphicFramePr>
          <p:cNvPr id="7" name="TextBox 4">
            <a:extLst>
              <a:ext uri="{FF2B5EF4-FFF2-40B4-BE49-F238E27FC236}">
                <a16:creationId xmlns:a16="http://schemas.microsoft.com/office/drawing/2014/main" id="{CE2880BD-5D53-460C-BE8B-59CE5B8E6311}"/>
              </a:ext>
            </a:extLst>
          </p:cNvPr>
          <p:cNvGraphicFramePr/>
          <p:nvPr>
            <p:extLst>
              <p:ext uri="{D42A27DB-BD31-4B8C-83A1-F6EECF244321}">
                <p14:modId xmlns:p14="http://schemas.microsoft.com/office/powerpoint/2010/main" val="88173976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42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9B68A8-A299-F64D-B433-673C9EBDFA73}"/>
              </a:ext>
            </a:extLst>
          </p:cNvPr>
          <p:cNvPicPr>
            <a:picLocks noGrp="1" noChangeAspect="1"/>
          </p:cNvPicPr>
          <p:nvPr>
            <p:ph idx="1"/>
          </p:nvPr>
        </p:nvPicPr>
        <p:blipFill rotWithShape="1">
          <a:blip r:embed="rId2"/>
          <a:srcRect r="115" b="-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Tree>
    <p:extLst>
      <p:ext uri="{BB962C8B-B14F-4D97-AF65-F5344CB8AC3E}">
        <p14:creationId xmlns:p14="http://schemas.microsoft.com/office/powerpoint/2010/main" val="1557842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5"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16" name="Oval 15">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17"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19" name="Rectangle 18">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54BCBA40-02E9-9E43-B74F-CDD3A59A42B3}"/>
              </a:ext>
            </a:extLst>
          </p:cNvPr>
          <p:cNvSpPr txBox="1"/>
          <p:nvPr/>
        </p:nvSpPr>
        <p:spPr>
          <a:xfrm>
            <a:off x="240890" y="2738406"/>
            <a:ext cx="11710220" cy="138118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kern="1200" dirty="0">
                <a:solidFill>
                  <a:schemeClr val="bg2"/>
                </a:solidFill>
                <a:latin typeface="+mj-lt"/>
                <a:ea typeface="+mj-ea"/>
                <a:cs typeface="+mj-cs"/>
              </a:rPr>
              <a:t>What did you notice in the demo video?</a:t>
            </a:r>
          </a:p>
        </p:txBody>
      </p:sp>
    </p:spTree>
    <p:extLst>
      <p:ext uri="{BB962C8B-B14F-4D97-AF65-F5344CB8AC3E}">
        <p14:creationId xmlns:p14="http://schemas.microsoft.com/office/powerpoint/2010/main" val="193034843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2C4047-654B-D34C-A978-FA853A6C1E30}"/>
              </a:ext>
            </a:extLst>
          </p:cNvPr>
          <p:cNvPicPr>
            <a:picLocks noGrp="1" noChangeAspect="1"/>
          </p:cNvPicPr>
          <p:nvPr>
            <p:ph idx="1"/>
          </p:nvPr>
        </p:nvPicPr>
        <p:blipFill rotWithShape="1">
          <a:blip r:embed="rId2"/>
          <a:srcRect t="14127" b="1087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C421A-5358-5B4A-8D8B-7AB29E66976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b="1" dirty="0">
                <a:solidFill>
                  <a:schemeClr val="tx1">
                    <a:lumMod val="85000"/>
                    <a:lumOff val="15000"/>
                  </a:schemeClr>
                </a:solidFill>
              </a:rPr>
              <a:t>What do you notice?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528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556F61A9-4A8F-1F4E-93F0-44E454C1E048}"/>
              </a:ext>
            </a:extLst>
          </p:cNvPr>
          <p:cNvPicPr>
            <a:picLocks noChangeAspect="1"/>
          </p:cNvPicPr>
          <p:nvPr/>
        </p:nvPicPr>
        <p:blipFill rotWithShape="1">
          <a:blip r:embed="rId2"/>
          <a:srcRect t="19822" b="5178"/>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EC8852-4E8F-1141-AD50-DD27FD67D417}"/>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solidFill>
                  <a:schemeClr val="tx1">
                    <a:lumMod val="85000"/>
                    <a:lumOff val="15000"/>
                  </a:schemeClr>
                </a:solidFill>
                <a:latin typeface="+mj-lt"/>
                <a:ea typeface="+mj-ea"/>
                <a:cs typeface="+mj-cs"/>
              </a:rPr>
              <a:t>What do you notice?</a:t>
            </a:r>
          </a:p>
        </p:txBody>
      </p:sp>
      <p:cxnSp>
        <p:nvCxnSpPr>
          <p:cNvPr id="27" name="Straight Connector 2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985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624284-5293-0847-BB20-339400BFF900}"/>
              </a:ext>
            </a:extLst>
          </p:cNvPr>
          <p:cNvSpPr>
            <a:spLocks noGrp="1"/>
          </p:cNvSpPr>
          <p:nvPr>
            <p:ph type="title"/>
          </p:nvPr>
        </p:nvSpPr>
        <p:spPr>
          <a:xfrm>
            <a:off x="863028" y="1012004"/>
            <a:ext cx="3591405" cy="4795408"/>
          </a:xfrm>
        </p:spPr>
        <p:txBody>
          <a:bodyPr>
            <a:normAutofit/>
          </a:bodyPr>
          <a:lstStyle/>
          <a:p>
            <a:r>
              <a:rPr lang="en-US" sz="5400" b="1" dirty="0">
                <a:solidFill>
                  <a:srgbClr val="FFFFFF"/>
                </a:solidFill>
              </a:rPr>
              <a:t>Preparation for the Bible Lesson</a:t>
            </a:r>
          </a:p>
        </p:txBody>
      </p:sp>
      <p:graphicFrame>
        <p:nvGraphicFramePr>
          <p:cNvPr id="5" name="Content Placeholder 2">
            <a:extLst>
              <a:ext uri="{FF2B5EF4-FFF2-40B4-BE49-F238E27FC236}">
                <a16:creationId xmlns:a16="http://schemas.microsoft.com/office/drawing/2014/main" id="{DE962734-5A11-4961-830C-F360C8992141}"/>
              </a:ext>
            </a:extLst>
          </p:cNvPr>
          <p:cNvGraphicFramePr>
            <a:graphicFrameLocks noGrp="1"/>
          </p:cNvGraphicFramePr>
          <p:nvPr>
            <p:ph idx="1"/>
            <p:extLst>
              <p:ext uri="{D42A27DB-BD31-4B8C-83A1-F6EECF244321}">
                <p14:modId xmlns:p14="http://schemas.microsoft.com/office/powerpoint/2010/main" val="292789195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6335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2257A3-C876-CE4E-B438-E454E91C9586}"/>
              </a:ext>
            </a:extLst>
          </p:cNvPr>
          <p:cNvPicPr>
            <a:picLocks noGrp="1" noChangeAspect="1"/>
          </p:cNvPicPr>
          <p:nvPr>
            <p:ph idx="1"/>
          </p:nvPr>
        </p:nvPicPr>
        <p:blipFill>
          <a:blip r:embed="rId2"/>
          <a:stretch>
            <a:fillRect/>
          </a:stretch>
        </p:blipFill>
        <p:spPr>
          <a:xfrm>
            <a:off x="6282162" y="517525"/>
            <a:ext cx="3704049" cy="5651050"/>
          </a:xfrm>
        </p:spPr>
      </p:pic>
      <p:sp>
        <p:nvSpPr>
          <p:cNvPr id="6" name="Title 1">
            <a:extLst>
              <a:ext uri="{FF2B5EF4-FFF2-40B4-BE49-F238E27FC236}">
                <a16:creationId xmlns:a16="http://schemas.microsoft.com/office/drawing/2014/main" id="{3707E7E4-5017-B149-A94C-E377AA84C96C}"/>
              </a:ext>
            </a:extLst>
          </p:cNvPr>
          <p:cNvSpPr txBox="1">
            <a:spLocks/>
          </p:cNvSpPr>
          <p:nvPr/>
        </p:nvSpPr>
        <p:spPr>
          <a:xfrm>
            <a:off x="577645" y="607678"/>
            <a:ext cx="4303295" cy="564264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rPr>
              <a:t>Structure of the Bible Lesson</a:t>
            </a:r>
          </a:p>
        </p:txBody>
      </p:sp>
    </p:spTree>
    <p:extLst>
      <p:ext uri="{BB962C8B-B14F-4D97-AF65-F5344CB8AC3E}">
        <p14:creationId xmlns:p14="http://schemas.microsoft.com/office/powerpoint/2010/main" val="2508724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E4F0C-4AF0-CE47-AE63-3DB684B2FF1C}"/>
              </a:ext>
            </a:extLst>
          </p:cNvPr>
          <p:cNvSpPr>
            <a:spLocks noGrp="1"/>
          </p:cNvSpPr>
          <p:nvPr>
            <p:ph type="title"/>
          </p:nvPr>
        </p:nvSpPr>
        <p:spPr>
          <a:xfrm>
            <a:off x="252839" y="1153571"/>
            <a:ext cx="3737332" cy="4461163"/>
          </a:xfrm>
        </p:spPr>
        <p:txBody>
          <a:bodyPr>
            <a:normAutofit/>
          </a:bodyPr>
          <a:lstStyle/>
          <a:p>
            <a:r>
              <a:rPr lang="en-US" sz="5400" b="1" dirty="0">
                <a:solidFill>
                  <a:srgbClr val="FFFFFF"/>
                </a:solidFill>
              </a:rPr>
              <a:t>Connecting the DT to the Bible Lesson</a:t>
            </a:r>
          </a:p>
        </p:txBody>
      </p:sp>
      <p:sp>
        <p:nvSpPr>
          <p:cNvPr id="27" name="Arc 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054652-EB40-6B44-B777-C6AD4F246322}"/>
              </a:ext>
            </a:extLst>
          </p:cNvPr>
          <p:cNvSpPr>
            <a:spLocks noGrp="1"/>
          </p:cNvSpPr>
          <p:nvPr>
            <p:ph idx="1"/>
          </p:nvPr>
        </p:nvSpPr>
        <p:spPr>
          <a:xfrm>
            <a:off x="4417063" y="636190"/>
            <a:ext cx="6906491" cy="5585619"/>
          </a:xfrm>
        </p:spPr>
        <p:txBody>
          <a:bodyPr anchor="ctr">
            <a:normAutofit/>
          </a:bodyPr>
          <a:lstStyle/>
          <a:p>
            <a:r>
              <a:rPr lang="en-US" sz="2200" dirty="0"/>
              <a:t>Be ready with the connection from the DT to the Bible lesson as soon as you transition back to the Bible lesson area. </a:t>
            </a:r>
          </a:p>
          <a:p>
            <a:pPr marL="0" indent="0">
              <a:buNone/>
              <a:tabLst>
                <a:tab pos="280988" algn="l"/>
              </a:tabLst>
            </a:pPr>
            <a:r>
              <a:rPr lang="en-US" sz="2200" b="1" dirty="0"/>
              <a:t>	Example transition from Sample Lesson 2: </a:t>
            </a:r>
            <a:r>
              <a:rPr lang="en-US" b="1" dirty="0"/>
              <a:t>: </a:t>
            </a:r>
            <a:r>
              <a:rPr lang="en-US" sz="2200" dirty="0"/>
              <a:t>Change! 	Today you changed (clay, Play-Doh, LEGO bricks, boxes, 	sand)! Do you realize that God can change people? Let’s 	look up 2 Corinthians 5:17 and read it. Jesus can take 	anyone and change their life. Today we will learn about a 	guy who was changed. Maybe, by the end of this lesson, 	you will be changed, too!</a:t>
            </a:r>
          </a:p>
          <a:p>
            <a:r>
              <a:rPr lang="en-US" sz="2200" dirty="0"/>
              <a:t>The connection is critical. If the Lead Teacher misses that point, the Discover Time activity turns into just a fun activity.</a:t>
            </a:r>
          </a:p>
          <a:p>
            <a:pPr marL="0" indent="0">
              <a:buNone/>
            </a:pPr>
            <a:endParaRPr lang="en-US" sz="2200" dirty="0"/>
          </a:p>
        </p:txBody>
      </p:sp>
    </p:spTree>
    <p:extLst>
      <p:ext uri="{BB962C8B-B14F-4D97-AF65-F5344CB8AC3E}">
        <p14:creationId xmlns:p14="http://schemas.microsoft.com/office/powerpoint/2010/main" val="506366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42DBAA-73A0-CF45-B57C-BF045C3340C4}"/>
              </a:ext>
            </a:extLst>
          </p:cNvPr>
          <p:cNvSpPr>
            <a:spLocks noGrp="1"/>
          </p:cNvSpPr>
          <p:nvPr>
            <p:ph type="title"/>
          </p:nvPr>
        </p:nvSpPr>
        <p:spPr>
          <a:xfrm>
            <a:off x="274369" y="1153571"/>
            <a:ext cx="3722342" cy="4461163"/>
          </a:xfrm>
        </p:spPr>
        <p:txBody>
          <a:bodyPr>
            <a:normAutofit/>
          </a:bodyPr>
          <a:lstStyle/>
          <a:p>
            <a:r>
              <a:rPr lang="en-US" sz="5400" b="1" dirty="0">
                <a:solidFill>
                  <a:srgbClr val="FFFFFF"/>
                </a:solidFill>
              </a:rPr>
              <a:t>Prayer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AF08738-2666-E84D-8B47-AEE2F4572864}"/>
              </a:ext>
            </a:extLst>
          </p:cNvPr>
          <p:cNvSpPr>
            <a:spLocks noGrp="1"/>
          </p:cNvSpPr>
          <p:nvPr>
            <p:ph idx="1"/>
          </p:nvPr>
        </p:nvSpPr>
        <p:spPr>
          <a:xfrm>
            <a:off x="4447308" y="197297"/>
            <a:ext cx="6906491" cy="6488637"/>
          </a:xfrm>
        </p:spPr>
        <p:txBody>
          <a:bodyPr anchor="ctr">
            <a:normAutofit/>
          </a:bodyPr>
          <a:lstStyle/>
          <a:p>
            <a:pPr marL="0" indent="0">
              <a:buNone/>
            </a:pPr>
            <a:r>
              <a:rPr lang="en-US" sz="2200" dirty="0"/>
              <a:t>Encourage a student to open the class in prayer. It helps them focus on God, teaches them how to pray, and encourages spiritual leadership skills. </a:t>
            </a:r>
          </a:p>
          <a:p>
            <a:pPr marL="0" indent="0">
              <a:buNone/>
            </a:pPr>
            <a:endParaRPr lang="en-US" sz="2200" dirty="0"/>
          </a:p>
          <a:p>
            <a:pPr marL="0" indent="0">
              <a:buNone/>
            </a:pPr>
            <a:r>
              <a:rPr lang="en-US" sz="2200" dirty="0"/>
              <a:t>This is also a great time to teach students concepts about prayer like:</a:t>
            </a:r>
          </a:p>
          <a:p>
            <a:endParaRPr lang="en-US" sz="2200" dirty="0"/>
          </a:p>
          <a:p>
            <a:r>
              <a:rPr lang="en-US" sz="2200" dirty="0"/>
              <a:t>Reverence for God – why we fold our hands and close our eyes</a:t>
            </a:r>
          </a:p>
          <a:p>
            <a:r>
              <a:rPr lang="en-US" sz="2200" dirty="0"/>
              <a:t>God hears each of us and loves it when we talk to Him</a:t>
            </a:r>
          </a:p>
          <a:p>
            <a:r>
              <a:rPr lang="en-US" sz="2200" dirty="0"/>
              <a:t>God answers prayers in three ways – Yes, No, and Wait</a:t>
            </a:r>
          </a:p>
          <a:p>
            <a:r>
              <a:rPr lang="en-US" sz="2200" dirty="0"/>
              <a:t>Prayer unites the body of Christ</a:t>
            </a:r>
          </a:p>
          <a:p>
            <a:r>
              <a:rPr lang="en-US" sz="2200" dirty="0"/>
              <a:t>Confidently praying out loud in small and large groups</a:t>
            </a:r>
          </a:p>
        </p:txBody>
      </p:sp>
      <p:pic>
        <p:nvPicPr>
          <p:cNvPr id="5" name="Picture 4">
            <a:extLst>
              <a:ext uri="{FF2B5EF4-FFF2-40B4-BE49-F238E27FC236}">
                <a16:creationId xmlns:a16="http://schemas.microsoft.com/office/drawing/2014/main" id="{1A55DE3F-33E6-D548-965A-503447DE3997}"/>
              </a:ext>
            </a:extLst>
          </p:cNvPr>
          <p:cNvPicPr>
            <a:picLocks noChangeAspect="1"/>
          </p:cNvPicPr>
          <p:nvPr/>
        </p:nvPicPr>
        <p:blipFill>
          <a:blip r:embed="rId2"/>
          <a:stretch>
            <a:fillRect/>
          </a:stretch>
        </p:blipFill>
        <p:spPr>
          <a:xfrm>
            <a:off x="2244623" y="197297"/>
            <a:ext cx="1921694" cy="2879547"/>
          </a:xfrm>
          <a:prstGeom prst="rect">
            <a:avLst/>
          </a:prstGeom>
        </p:spPr>
      </p:pic>
    </p:spTree>
    <p:extLst>
      <p:ext uri="{BB962C8B-B14F-4D97-AF65-F5344CB8AC3E}">
        <p14:creationId xmlns:p14="http://schemas.microsoft.com/office/powerpoint/2010/main" val="994060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6CB0A3-71A6-8A4E-8CA1-5C135820C1F8}"/>
              </a:ext>
            </a:extLst>
          </p:cNvPr>
          <p:cNvSpPr>
            <a:spLocks noGrp="1"/>
          </p:cNvSpPr>
          <p:nvPr>
            <p:ph type="title"/>
          </p:nvPr>
        </p:nvSpPr>
        <p:spPr>
          <a:xfrm>
            <a:off x="350281" y="1153571"/>
            <a:ext cx="3672371" cy="4461163"/>
          </a:xfrm>
        </p:spPr>
        <p:txBody>
          <a:bodyPr>
            <a:normAutofit/>
          </a:bodyPr>
          <a:lstStyle/>
          <a:p>
            <a:r>
              <a:rPr lang="en-US" sz="5400" b="1" dirty="0">
                <a:solidFill>
                  <a:srgbClr val="FFFFFF"/>
                </a:solidFill>
              </a:rPr>
              <a:t>Find it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799DFE8-56EE-604B-8B60-B49D73076A33}"/>
              </a:ext>
            </a:extLst>
          </p:cNvPr>
          <p:cNvSpPr>
            <a:spLocks noGrp="1"/>
          </p:cNvSpPr>
          <p:nvPr>
            <p:ph idx="1"/>
          </p:nvPr>
        </p:nvSpPr>
        <p:spPr>
          <a:xfrm>
            <a:off x="4447308" y="591344"/>
            <a:ext cx="6906491" cy="5585619"/>
          </a:xfrm>
        </p:spPr>
        <p:txBody>
          <a:bodyPr anchor="ctr">
            <a:normAutofit/>
          </a:bodyPr>
          <a:lstStyle/>
          <a:p>
            <a:pPr marL="0" indent="0">
              <a:buNone/>
            </a:pPr>
            <a:r>
              <a:rPr lang="en-US" sz="2200" u="sng" dirty="0"/>
              <a:t>1</a:t>
            </a:r>
            <a:r>
              <a:rPr lang="en-US" sz="2200" u="sng" baseline="30000" dirty="0"/>
              <a:t>st</a:t>
            </a:r>
            <a:r>
              <a:rPr lang="en-US" sz="2200" u="sng" dirty="0"/>
              <a:t> – Kids find it in their Bibles</a:t>
            </a:r>
          </a:p>
          <a:p>
            <a:r>
              <a:rPr lang="en-US" sz="2200" dirty="0"/>
              <a:t>Students are encouraged to bring their own Bibles. </a:t>
            </a:r>
          </a:p>
          <a:p>
            <a:r>
              <a:rPr lang="en-US" sz="2200" dirty="0"/>
              <a:t>We want kids to understand the layout of the Bible and how to use it. </a:t>
            </a:r>
          </a:p>
          <a:p>
            <a:endParaRPr lang="en-US" sz="2200" dirty="0"/>
          </a:p>
          <a:p>
            <a:pPr marL="0" indent="0">
              <a:buNone/>
            </a:pPr>
            <a:r>
              <a:rPr lang="en-US" sz="2200" u="sng" dirty="0"/>
              <a:t>2</a:t>
            </a:r>
            <a:r>
              <a:rPr lang="en-US" sz="2200" u="sng" baseline="30000" dirty="0"/>
              <a:t>nd</a:t>
            </a:r>
            <a:r>
              <a:rPr lang="en-US" sz="2200" u="sng" dirty="0"/>
              <a:t> – We find where the lesson took place on the Bible timeline</a:t>
            </a:r>
          </a:p>
          <a:p>
            <a:r>
              <a:rPr lang="en-US" sz="2200" dirty="0"/>
              <a:t>Helps students see that God has had, and still has, a plan. </a:t>
            </a:r>
          </a:p>
          <a:p>
            <a:r>
              <a:rPr lang="en-US" sz="2200" dirty="0"/>
              <a:t>Helps students see how that lesson fits into God’s big, redemptive plan.</a:t>
            </a:r>
          </a:p>
          <a:p>
            <a:r>
              <a:rPr lang="en-US" sz="2200" dirty="0"/>
              <a:t>Helps them as we jump between the Old and New Testaments. </a:t>
            </a:r>
          </a:p>
        </p:txBody>
      </p:sp>
      <p:pic>
        <p:nvPicPr>
          <p:cNvPr id="5" name="Picture 4">
            <a:extLst>
              <a:ext uri="{FF2B5EF4-FFF2-40B4-BE49-F238E27FC236}">
                <a16:creationId xmlns:a16="http://schemas.microsoft.com/office/drawing/2014/main" id="{A246B59C-0C66-9F4E-B337-7A5C2581BFB0}"/>
              </a:ext>
            </a:extLst>
          </p:cNvPr>
          <p:cNvPicPr>
            <a:picLocks noChangeAspect="1"/>
          </p:cNvPicPr>
          <p:nvPr/>
        </p:nvPicPr>
        <p:blipFill>
          <a:blip r:embed="rId2"/>
          <a:stretch>
            <a:fillRect/>
          </a:stretch>
        </p:blipFill>
        <p:spPr>
          <a:xfrm>
            <a:off x="494899" y="3982456"/>
            <a:ext cx="3950886" cy="2556456"/>
          </a:xfrm>
          <a:prstGeom prst="rect">
            <a:avLst/>
          </a:prstGeom>
        </p:spPr>
      </p:pic>
    </p:spTree>
    <p:extLst>
      <p:ext uri="{BB962C8B-B14F-4D97-AF65-F5344CB8AC3E}">
        <p14:creationId xmlns:p14="http://schemas.microsoft.com/office/powerpoint/2010/main" val="3979011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B6DDC-51E0-6D42-9482-52D335F6D0AD}"/>
              </a:ext>
            </a:extLst>
          </p:cNvPr>
          <p:cNvSpPr>
            <a:spLocks noGrp="1"/>
          </p:cNvSpPr>
          <p:nvPr>
            <p:ph type="title"/>
          </p:nvPr>
        </p:nvSpPr>
        <p:spPr>
          <a:xfrm>
            <a:off x="286722" y="591344"/>
            <a:ext cx="3602421" cy="5585619"/>
          </a:xfrm>
        </p:spPr>
        <p:txBody>
          <a:bodyPr>
            <a:normAutofit/>
          </a:bodyPr>
          <a:lstStyle/>
          <a:p>
            <a:r>
              <a:rPr lang="en-US" sz="5400" b="1" dirty="0">
                <a:solidFill>
                  <a:srgbClr val="FFFFFF"/>
                </a:solidFill>
              </a:rPr>
              <a:t>Introduce the Bible lesson</a:t>
            </a:r>
          </a:p>
        </p:txBody>
      </p:sp>
      <p:sp>
        <p:nvSpPr>
          <p:cNvPr id="25" name="Arc 2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830D787-13E6-F54C-90E8-30B5DBFAACFC}"/>
              </a:ext>
            </a:extLst>
          </p:cNvPr>
          <p:cNvSpPr>
            <a:spLocks noGrp="1"/>
          </p:cNvSpPr>
          <p:nvPr>
            <p:ph idx="1"/>
          </p:nvPr>
        </p:nvSpPr>
        <p:spPr>
          <a:xfrm>
            <a:off x="4447308" y="591344"/>
            <a:ext cx="6906491" cy="5585619"/>
          </a:xfrm>
        </p:spPr>
        <p:txBody>
          <a:bodyPr anchor="ctr">
            <a:normAutofit/>
          </a:bodyPr>
          <a:lstStyle/>
          <a:p>
            <a:r>
              <a:rPr lang="en-US" sz="2200" dirty="0"/>
              <a:t>This is a few simple sentences that help grab the attention of the students. It also connects the current lesson to previous lessons. </a:t>
            </a:r>
          </a:p>
          <a:p>
            <a:endParaRPr lang="en-US" sz="2200" dirty="0"/>
          </a:p>
          <a:p>
            <a:r>
              <a:rPr lang="en-US" sz="2200" dirty="0"/>
              <a:t>From our sample lesson: </a:t>
            </a:r>
            <a:r>
              <a:rPr lang="en-US" sz="2200" i="1" dirty="0"/>
              <a:t>Can you think of one person in your school or on your sports team who is really hard to like because they cheat, act arrogant, or just seem annoying? Let me introduce you to a man named Zacchaeus.</a:t>
            </a:r>
          </a:p>
        </p:txBody>
      </p:sp>
    </p:spTree>
    <p:extLst>
      <p:ext uri="{BB962C8B-B14F-4D97-AF65-F5344CB8AC3E}">
        <p14:creationId xmlns:p14="http://schemas.microsoft.com/office/powerpoint/2010/main" val="2419568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2D6AC6-BEFE-D84A-B753-E5B43B98E69B}"/>
              </a:ext>
            </a:extLst>
          </p:cNvPr>
          <p:cNvSpPr>
            <a:spLocks noGrp="1"/>
          </p:cNvSpPr>
          <p:nvPr>
            <p:ph type="title"/>
          </p:nvPr>
        </p:nvSpPr>
        <p:spPr>
          <a:xfrm>
            <a:off x="383135" y="591344"/>
            <a:ext cx="3602421" cy="5585619"/>
          </a:xfrm>
        </p:spPr>
        <p:txBody>
          <a:bodyPr>
            <a:normAutofit/>
          </a:bodyPr>
          <a:lstStyle/>
          <a:p>
            <a:r>
              <a:rPr lang="en-US" sz="5400" b="1" dirty="0">
                <a:solidFill>
                  <a:srgbClr val="FFFFFF"/>
                </a:solidFill>
              </a:rPr>
              <a:t>Scripture Outline</a:t>
            </a:r>
          </a:p>
        </p:txBody>
      </p:sp>
      <p:sp>
        <p:nvSpPr>
          <p:cNvPr id="25" name="Arc 2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18783FE-A265-1347-ADD2-6EAF43DDDA70}"/>
              </a:ext>
            </a:extLst>
          </p:cNvPr>
          <p:cNvSpPr>
            <a:spLocks noGrp="1"/>
          </p:cNvSpPr>
          <p:nvPr>
            <p:ph idx="1"/>
          </p:nvPr>
        </p:nvSpPr>
        <p:spPr>
          <a:xfrm>
            <a:off x="4447308" y="591344"/>
            <a:ext cx="6906491" cy="5585619"/>
          </a:xfrm>
        </p:spPr>
        <p:txBody>
          <a:bodyPr anchor="ctr">
            <a:normAutofit/>
          </a:bodyPr>
          <a:lstStyle/>
          <a:p>
            <a:r>
              <a:rPr lang="en-US" sz="2200" dirty="0"/>
              <a:t>The outline will guide the teacher on what verses to read, which verses to summarize, and which verses to paraphrase. </a:t>
            </a:r>
          </a:p>
          <a:p>
            <a:r>
              <a:rPr lang="en-US" sz="2200" dirty="0"/>
              <a:t>It is important to bring the Bible to life in this section using props or other creative ideas! </a:t>
            </a:r>
          </a:p>
          <a:p>
            <a:r>
              <a:rPr lang="en-US" sz="2200" dirty="0"/>
              <a:t>Tip: Don’t have students read aloud!</a:t>
            </a:r>
          </a:p>
        </p:txBody>
      </p:sp>
    </p:spTree>
    <p:extLst>
      <p:ext uri="{BB962C8B-B14F-4D97-AF65-F5344CB8AC3E}">
        <p14:creationId xmlns:p14="http://schemas.microsoft.com/office/powerpoint/2010/main" val="113165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9C8A95E-6684-7746-ABDD-13594031CB84}"/>
              </a:ext>
            </a:extLst>
          </p:cNvPr>
          <p:cNvSpPr>
            <a:spLocks noGrp="1"/>
          </p:cNvSpPr>
          <p:nvPr>
            <p:ph type="title"/>
          </p:nvPr>
        </p:nvSpPr>
        <p:spPr>
          <a:xfrm>
            <a:off x="934872" y="995335"/>
            <a:ext cx="3580224" cy="4560970"/>
          </a:xfrm>
        </p:spPr>
        <p:txBody>
          <a:bodyPr>
            <a:normAutofit/>
          </a:bodyPr>
          <a:lstStyle/>
          <a:p>
            <a:r>
              <a:rPr lang="en-US" sz="5400" b="1" dirty="0">
                <a:solidFill>
                  <a:srgbClr val="FFFFFF"/>
                </a:solidFill>
              </a:rPr>
              <a:t>The importance of children’s ministry</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16A90905-05BD-7743-9121-A564EF5E651A}"/>
              </a:ext>
            </a:extLst>
          </p:cNvPr>
          <p:cNvSpPr>
            <a:spLocks noGrp="1"/>
          </p:cNvSpPr>
          <p:nvPr>
            <p:ph idx="1"/>
          </p:nvPr>
        </p:nvSpPr>
        <p:spPr>
          <a:xfrm>
            <a:off x="5221862" y="1719618"/>
            <a:ext cx="5948831" cy="4334629"/>
          </a:xfrm>
        </p:spPr>
        <p:txBody>
          <a:bodyPr anchor="ctr">
            <a:normAutofit/>
          </a:bodyPr>
          <a:lstStyle/>
          <a:p>
            <a:r>
              <a:rPr lang="en-US" sz="3200" dirty="0">
                <a:solidFill>
                  <a:srgbClr val="FEFFFF"/>
                </a:solidFill>
              </a:rPr>
              <a:t>God loves and values children</a:t>
            </a:r>
          </a:p>
          <a:p>
            <a:r>
              <a:rPr lang="en-US" sz="3200" dirty="0">
                <a:solidFill>
                  <a:srgbClr val="FEFFFF"/>
                </a:solidFill>
              </a:rPr>
              <a:t>The Bible tells us to do it</a:t>
            </a:r>
          </a:p>
          <a:p>
            <a:r>
              <a:rPr lang="en-US" sz="3200" dirty="0">
                <a:solidFill>
                  <a:srgbClr val="FEFFFF"/>
                </a:solidFill>
              </a:rPr>
              <a:t>Childhood is a spiritually critical time of life</a:t>
            </a:r>
          </a:p>
          <a:p>
            <a:r>
              <a:rPr lang="en-US" sz="3200" dirty="0">
                <a:solidFill>
                  <a:srgbClr val="FEFFFF"/>
                </a:solidFill>
              </a:rPr>
              <a:t>Children’s ministry has a far reach</a:t>
            </a:r>
          </a:p>
        </p:txBody>
      </p:sp>
    </p:spTree>
    <p:extLst>
      <p:ext uri="{BB962C8B-B14F-4D97-AF65-F5344CB8AC3E}">
        <p14:creationId xmlns:p14="http://schemas.microsoft.com/office/powerpoint/2010/main" val="75879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a:extLst>
              <a:ext uri="{FF2B5EF4-FFF2-40B4-BE49-F238E27FC236}">
                <a16:creationId xmlns:a16="http://schemas.microsoft.com/office/drawing/2014/main" id="{CFCB44D0-E31F-E445-93C5-BFA8CB5F8E3D}"/>
              </a:ext>
            </a:extLst>
          </p:cNvPr>
          <p:cNvPicPr>
            <a:picLocks noChangeAspect="1"/>
          </p:cNvPicPr>
          <p:nvPr/>
        </p:nvPicPr>
        <p:blipFill rotWithShape="1">
          <a:blip r:embed="rId2"/>
          <a:srcRect t="21157" b="1065"/>
          <a:stretch/>
        </p:blipFill>
        <p:spPr>
          <a:xfrm>
            <a:off x="643467" y="643467"/>
            <a:ext cx="5372099" cy="5571066"/>
          </a:xfrm>
          <a:prstGeom prst="rect">
            <a:avLst/>
          </a:prstGeom>
        </p:spPr>
      </p:pic>
      <p:pic>
        <p:nvPicPr>
          <p:cNvPr id="7" name="Picture 6">
            <a:extLst>
              <a:ext uri="{FF2B5EF4-FFF2-40B4-BE49-F238E27FC236}">
                <a16:creationId xmlns:a16="http://schemas.microsoft.com/office/drawing/2014/main" id="{76B84CB0-659F-EB49-B32A-FCC2BA937A4C}"/>
              </a:ext>
            </a:extLst>
          </p:cNvPr>
          <p:cNvPicPr>
            <a:picLocks noChangeAspect="1"/>
          </p:cNvPicPr>
          <p:nvPr/>
        </p:nvPicPr>
        <p:blipFill rotWithShape="1">
          <a:blip r:embed="rId3"/>
          <a:srcRect l="12202" r="15476" b="-1"/>
          <a:stretch/>
        </p:blipFill>
        <p:spPr>
          <a:xfrm>
            <a:off x="6176432" y="643467"/>
            <a:ext cx="5372100" cy="5571066"/>
          </a:xfrm>
          <a:prstGeom prst="rect">
            <a:avLst/>
          </a:prstGeom>
        </p:spPr>
      </p:pic>
    </p:spTree>
    <p:extLst>
      <p:ext uri="{BB962C8B-B14F-4D97-AF65-F5344CB8AC3E}">
        <p14:creationId xmlns:p14="http://schemas.microsoft.com/office/powerpoint/2010/main" val="2998632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CBB831D-D372-694F-9F40-DC7038C3993E}"/>
              </a:ext>
            </a:extLst>
          </p:cNvPr>
          <p:cNvPicPr>
            <a:picLocks noChangeAspect="1"/>
          </p:cNvPicPr>
          <p:nvPr/>
        </p:nvPicPr>
        <p:blipFill rotWithShape="1">
          <a:blip r:embed="rId2"/>
          <a:srcRect t="11111" b="11111"/>
          <a:stretch/>
        </p:blipFill>
        <p:spPr>
          <a:xfrm>
            <a:off x="643467" y="643467"/>
            <a:ext cx="5372099" cy="5571066"/>
          </a:xfrm>
          <a:prstGeom prst="rect">
            <a:avLst/>
          </a:prstGeom>
        </p:spPr>
      </p:pic>
      <p:pic>
        <p:nvPicPr>
          <p:cNvPr id="10" name="Content Placeholder 4">
            <a:extLst>
              <a:ext uri="{FF2B5EF4-FFF2-40B4-BE49-F238E27FC236}">
                <a16:creationId xmlns:a16="http://schemas.microsoft.com/office/drawing/2014/main" id="{3EBF9237-2534-414E-9F5E-295E62FC9D3C}"/>
              </a:ext>
            </a:extLst>
          </p:cNvPr>
          <p:cNvPicPr>
            <a:picLocks noChangeAspect="1"/>
          </p:cNvPicPr>
          <p:nvPr/>
        </p:nvPicPr>
        <p:blipFill rotWithShape="1">
          <a:blip r:embed="rId3"/>
          <a:srcRect t="2875" r="1" b="34904"/>
          <a:stretch/>
        </p:blipFill>
        <p:spPr>
          <a:xfrm>
            <a:off x="6176432" y="643467"/>
            <a:ext cx="5372100" cy="5571066"/>
          </a:xfrm>
          <a:prstGeom prst="rect">
            <a:avLst/>
          </a:prstGeom>
        </p:spPr>
      </p:pic>
    </p:spTree>
    <p:extLst>
      <p:ext uri="{BB962C8B-B14F-4D97-AF65-F5344CB8AC3E}">
        <p14:creationId xmlns:p14="http://schemas.microsoft.com/office/powerpoint/2010/main" val="3383006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2D6AC6-BEFE-D84A-B753-E5B43B98E69B}"/>
              </a:ext>
            </a:extLst>
          </p:cNvPr>
          <p:cNvSpPr>
            <a:spLocks noGrp="1"/>
          </p:cNvSpPr>
          <p:nvPr>
            <p:ph type="title"/>
          </p:nvPr>
        </p:nvSpPr>
        <p:spPr>
          <a:xfrm>
            <a:off x="267433" y="591343"/>
            <a:ext cx="3632401" cy="5585619"/>
          </a:xfrm>
        </p:spPr>
        <p:txBody>
          <a:bodyPr>
            <a:normAutofit/>
          </a:bodyPr>
          <a:lstStyle/>
          <a:p>
            <a:r>
              <a:rPr lang="en-US" sz="5400" b="1" dirty="0">
                <a:solidFill>
                  <a:srgbClr val="FFFFFF"/>
                </a:solidFill>
              </a:rPr>
              <a:t>Conclusion</a:t>
            </a:r>
          </a:p>
        </p:txBody>
      </p:sp>
      <p:sp>
        <p:nvSpPr>
          <p:cNvPr id="25" name="Arc 2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18783FE-A265-1347-ADD2-6EAF43DDDA70}"/>
              </a:ext>
            </a:extLst>
          </p:cNvPr>
          <p:cNvSpPr>
            <a:spLocks noGrp="1"/>
          </p:cNvSpPr>
          <p:nvPr>
            <p:ph idx="1"/>
          </p:nvPr>
        </p:nvSpPr>
        <p:spPr>
          <a:xfrm>
            <a:off x="4447308" y="591344"/>
            <a:ext cx="6906491" cy="5585619"/>
          </a:xfrm>
        </p:spPr>
        <p:txBody>
          <a:bodyPr anchor="ctr">
            <a:normAutofit/>
          </a:bodyPr>
          <a:lstStyle/>
          <a:p>
            <a:r>
              <a:rPr lang="en-US" sz="2400" dirty="0"/>
              <a:t>Focus students on the 4 Right Points.</a:t>
            </a:r>
          </a:p>
          <a:p>
            <a:r>
              <a:rPr lang="en-US" sz="2400" dirty="0"/>
              <a:t>Challenge students to Do Right in the real-life situations they face. </a:t>
            </a:r>
            <a:r>
              <a:rPr lang="en-US" sz="2400" i="1" dirty="0"/>
              <a:t>Knowing your kids is where real discipleship begins! </a:t>
            </a:r>
          </a:p>
        </p:txBody>
      </p:sp>
    </p:spTree>
    <p:extLst>
      <p:ext uri="{BB962C8B-B14F-4D97-AF65-F5344CB8AC3E}">
        <p14:creationId xmlns:p14="http://schemas.microsoft.com/office/powerpoint/2010/main" val="2975879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4C41F09-1274-4B48-87A7-5D833F0EE5B5}"/>
              </a:ext>
            </a:extLst>
          </p:cNvPr>
          <p:cNvSpPr txBox="1"/>
          <p:nvPr/>
        </p:nvSpPr>
        <p:spPr>
          <a:xfrm>
            <a:off x="3043403" y="2413472"/>
            <a:ext cx="6105194" cy="2031055"/>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5400" b="1" i="0" u="none" strike="noStrike" kern="1200" cap="none" spc="0" normalizeH="0" baseline="0" noProof="0" dirty="0">
                <a:ln>
                  <a:noFill/>
                </a:ln>
                <a:solidFill>
                  <a:srgbClr val="FFFFFF"/>
                </a:solidFill>
                <a:effectLst/>
                <a:uLnTx/>
                <a:uFillTx/>
                <a:latin typeface="+mj-lt"/>
                <a:ea typeface="+mj-ea"/>
                <a:cs typeface="+mj-cs"/>
              </a:rPr>
              <a:t>Let’s look at the sample lesson</a:t>
            </a:r>
          </a:p>
        </p:txBody>
      </p:sp>
    </p:spTree>
    <p:extLst>
      <p:ext uri="{BB962C8B-B14F-4D97-AF65-F5344CB8AC3E}">
        <p14:creationId xmlns:p14="http://schemas.microsoft.com/office/powerpoint/2010/main" val="2162454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4C41F09-1274-4B48-87A7-5D833F0EE5B5}"/>
              </a:ext>
            </a:extLst>
          </p:cNvPr>
          <p:cNvSpPr txBox="1"/>
          <p:nvPr/>
        </p:nvSpPr>
        <p:spPr>
          <a:xfrm>
            <a:off x="546351" y="433545"/>
            <a:ext cx="11139854"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Calibri Light" panose="020F0302020204030204"/>
                <a:ea typeface="+mn-ea"/>
                <a:cs typeface="+mn-cs"/>
              </a:rPr>
              <a:t>Let’s look at the sample lesson</a:t>
            </a:r>
          </a:p>
        </p:txBody>
      </p:sp>
      <p:pic>
        <p:nvPicPr>
          <p:cNvPr id="5" name="Content Placeholder 4" descr="A close-up of a lesson&#10;&#10;Description automatically generated">
            <a:extLst>
              <a:ext uri="{FF2B5EF4-FFF2-40B4-BE49-F238E27FC236}">
                <a16:creationId xmlns:a16="http://schemas.microsoft.com/office/drawing/2014/main" id="{D16ACD85-66F8-2A8C-67E4-76D291240EC4}"/>
              </a:ext>
            </a:extLst>
          </p:cNvPr>
          <p:cNvPicPr>
            <a:picLocks noGrp="1" noChangeAspect="1"/>
          </p:cNvPicPr>
          <p:nvPr>
            <p:ph idx="1"/>
          </p:nvPr>
        </p:nvPicPr>
        <p:blipFill rotWithShape="1">
          <a:blip r:embed="rId2"/>
          <a:srcRect t="8345" b="2666"/>
          <a:stretch/>
        </p:blipFill>
        <p:spPr>
          <a:xfrm>
            <a:off x="3116424" y="0"/>
            <a:ext cx="5959151" cy="6862649"/>
          </a:xfrm>
        </p:spPr>
      </p:pic>
    </p:spTree>
    <p:extLst>
      <p:ext uri="{BB962C8B-B14F-4D97-AF65-F5344CB8AC3E}">
        <p14:creationId xmlns:p14="http://schemas.microsoft.com/office/powerpoint/2010/main" val="4040640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4C41F09-1274-4B48-87A7-5D833F0EE5B5}"/>
              </a:ext>
            </a:extLst>
          </p:cNvPr>
          <p:cNvSpPr txBox="1"/>
          <p:nvPr/>
        </p:nvSpPr>
        <p:spPr>
          <a:xfrm>
            <a:off x="546351" y="433545"/>
            <a:ext cx="11139854"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Calibri Light" panose="020F0302020204030204"/>
                <a:ea typeface="+mn-ea"/>
                <a:cs typeface="+mn-cs"/>
              </a:rPr>
              <a:t>Let’s look at the sample lesson</a:t>
            </a:r>
          </a:p>
        </p:txBody>
      </p:sp>
      <p:pic>
        <p:nvPicPr>
          <p:cNvPr id="3" name="Picture 2" descr="A close-up of a document&#10;&#10;Description automatically generated">
            <a:extLst>
              <a:ext uri="{FF2B5EF4-FFF2-40B4-BE49-F238E27FC236}">
                <a16:creationId xmlns:a16="http://schemas.microsoft.com/office/drawing/2014/main" id="{AF154645-2929-E8CE-C8A7-74D64DA1F9E2}"/>
              </a:ext>
            </a:extLst>
          </p:cNvPr>
          <p:cNvPicPr>
            <a:picLocks noChangeAspect="1"/>
          </p:cNvPicPr>
          <p:nvPr/>
        </p:nvPicPr>
        <p:blipFill rotWithShape="1">
          <a:blip r:embed="rId2"/>
          <a:srcRect t="8163" b="2858"/>
          <a:stretch/>
        </p:blipFill>
        <p:spPr>
          <a:xfrm>
            <a:off x="3118146" y="0"/>
            <a:ext cx="5955707" cy="6858000"/>
          </a:xfrm>
          <a:prstGeom prst="rect">
            <a:avLst/>
          </a:prstGeom>
        </p:spPr>
      </p:pic>
    </p:spTree>
    <p:extLst>
      <p:ext uri="{BB962C8B-B14F-4D97-AF65-F5344CB8AC3E}">
        <p14:creationId xmlns:p14="http://schemas.microsoft.com/office/powerpoint/2010/main" val="2542983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4BCFCD70-A2D0-81F9-DD47-F77747C065B8}"/>
              </a:ext>
            </a:extLst>
          </p:cNvPr>
          <p:cNvPicPr>
            <a:picLocks noChangeAspect="1"/>
          </p:cNvPicPr>
          <p:nvPr/>
        </p:nvPicPr>
        <p:blipFill rotWithShape="1">
          <a:blip r:embed="rId3"/>
          <a:srcRect t="7619" b="2585"/>
          <a:stretch/>
        </p:blipFill>
        <p:spPr>
          <a:xfrm>
            <a:off x="3149187" y="9226"/>
            <a:ext cx="5893625" cy="6848774"/>
          </a:xfrm>
          <a:prstGeom prst="rect">
            <a:avLst/>
          </a:prstGeom>
        </p:spPr>
      </p:pic>
    </p:spTree>
    <p:extLst>
      <p:ext uri="{BB962C8B-B14F-4D97-AF65-F5344CB8AC3E}">
        <p14:creationId xmlns:p14="http://schemas.microsoft.com/office/powerpoint/2010/main" val="3550161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ible lesson introduction page&#10;&#10;Description automatically generated with medium confidence">
            <a:extLst>
              <a:ext uri="{FF2B5EF4-FFF2-40B4-BE49-F238E27FC236}">
                <a16:creationId xmlns:a16="http://schemas.microsoft.com/office/drawing/2014/main" id="{0BE7C1D2-B11E-5396-FAB3-EF650CF0E9EC}"/>
              </a:ext>
            </a:extLst>
          </p:cNvPr>
          <p:cNvPicPr>
            <a:picLocks noGrp="1" noChangeAspect="1"/>
          </p:cNvPicPr>
          <p:nvPr>
            <p:ph idx="1"/>
          </p:nvPr>
        </p:nvPicPr>
        <p:blipFill rotWithShape="1">
          <a:blip r:embed="rId3"/>
          <a:srcRect t="8150" b="3023"/>
          <a:stretch/>
        </p:blipFill>
        <p:spPr>
          <a:xfrm>
            <a:off x="3114869" y="4213"/>
            <a:ext cx="5962261" cy="6853787"/>
          </a:xfrm>
        </p:spPr>
      </p:pic>
    </p:spTree>
    <p:extLst>
      <p:ext uri="{BB962C8B-B14F-4D97-AF65-F5344CB8AC3E}">
        <p14:creationId xmlns:p14="http://schemas.microsoft.com/office/powerpoint/2010/main" val="957479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document&#10;&#10;Description automatically generated">
            <a:extLst>
              <a:ext uri="{FF2B5EF4-FFF2-40B4-BE49-F238E27FC236}">
                <a16:creationId xmlns:a16="http://schemas.microsoft.com/office/drawing/2014/main" id="{79E3575F-2136-E36E-B50F-BF678D7F102F}"/>
              </a:ext>
            </a:extLst>
          </p:cNvPr>
          <p:cNvPicPr>
            <a:picLocks noGrp="1" noChangeAspect="1"/>
          </p:cNvPicPr>
          <p:nvPr>
            <p:ph idx="1"/>
          </p:nvPr>
        </p:nvPicPr>
        <p:blipFill rotWithShape="1">
          <a:blip r:embed="rId3"/>
          <a:srcRect t="6935" b="3004"/>
          <a:stretch/>
        </p:blipFill>
        <p:spPr>
          <a:xfrm>
            <a:off x="3152902" y="0"/>
            <a:ext cx="5886195" cy="6860331"/>
          </a:xfrm>
        </p:spPr>
      </p:pic>
    </p:spTree>
    <p:extLst>
      <p:ext uri="{BB962C8B-B14F-4D97-AF65-F5344CB8AC3E}">
        <p14:creationId xmlns:p14="http://schemas.microsoft.com/office/powerpoint/2010/main" val="2862798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AD9B6D1C-961E-6BE8-CB11-C3A596FBB178}"/>
              </a:ext>
            </a:extLst>
          </p:cNvPr>
          <p:cNvPicPr>
            <a:picLocks noChangeAspect="1"/>
          </p:cNvPicPr>
          <p:nvPr/>
        </p:nvPicPr>
        <p:blipFill rotWithShape="1">
          <a:blip r:embed="rId2"/>
          <a:srcRect t="6938" b="2993"/>
          <a:stretch/>
        </p:blipFill>
        <p:spPr>
          <a:xfrm>
            <a:off x="3153853" y="0"/>
            <a:ext cx="5884294" cy="6858653"/>
          </a:xfrm>
          <a:prstGeom prst="rect">
            <a:avLst/>
          </a:prstGeom>
        </p:spPr>
      </p:pic>
    </p:spTree>
    <p:extLst>
      <p:ext uri="{BB962C8B-B14F-4D97-AF65-F5344CB8AC3E}">
        <p14:creationId xmlns:p14="http://schemas.microsoft.com/office/powerpoint/2010/main" val="940593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C8A95E-6684-7746-ABDD-13594031CB84}"/>
              </a:ext>
            </a:extLst>
          </p:cNvPr>
          <p:cNvSpPr>
            <a:spLocks noGrp="1"/>
          </p:cNvSpPr>
          <p:nvPr>
            <p:ph type="title"/>
          </p:nvPr>
        </p:nvSpPr>
        <p:spPr>
          <a:xfrm>
            <a:off x="934872" y="995335"/>
            <a:ext cx="3580224" cy="4560970"/>
          </a:xfrm>
        </p:spPr>
        <p:txBody>
          <a:bodyPr>
            <a:normAutofit/>
          </a:bodyPr>
          <a:lstStyle/>
          <a:p>
            <a:r>
              <a:rPr lang="en-US" sz="5000" b="1" dirty="0">
                <a:solidFill>
                  <a:srgbClr val="FFFFFF"/>
                </a:solidFill>
              </a:rPr>
              <a:t>Key components of effective child discipleship </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6A90905-05BD-7743-9121-A564EF5E651A}"/>
              </a:ext>
            </a:extLst>
          </p:cNvPr>
          <p:cNvSpPr>
            <a:spLocks noGrp="1"/>
          </p:cNvSpPr>
          <p:nvPr>
            <p:ph idx="1"/>
          </p:nvPr>
        </p:nvSpPr>
        <p:spPr>
          <a:xfrm>
            <a:off x="5221862" y="1719618"/>
            <a:ext cx="5948831" cy="4334629"/>
          </a:xfrm>
        </p:spPr>
        <p:txBody>
          <a:bodyPr anchor="ctr">
            <a:normAutofit fontScale="92500" lnSpcReduction="10000"/>
          </a:bodyPr>
          <a:lstStyle/>
          <a:p>
            <a:r>
              <a:rPr lang="en-US" sz="3200" dirty="0">
                <a:solidFill>
                  <a:srgbClr val="FEFFFF"/>
                </a:solidFill>
              </a:rPr>
              <a:t>Gospel- and Bible-centered</a:t>
            </a:r>
          </a:p>
          <a:p>
            <a:r>
              <a:rPr lang="en-US" sz="3200" dirty="0">
                <a:solidFill>
                  <a:srgbClr val="FEFFFF"/>
                </a:solidFill>
              </a:rPr>
              <a:t>A clear vision and plan</a:t>
            </a:r>
          </a:p>
          <a:p>
            <a:r>
              <a:rPr lang="en-US" sz="3200" dirty="0">
                <a:solidFill>
                  <a:srgbClr val="FEFFFF"/>
                </a:solidFill>
              </a:rPr>
              <a:t>Trained leaders and </a:t>
            </a:r>
            <a:r>
              <a:rPr lang="en-US" sz="3200" dirty="0" err="1">
                <a:solidFill>
                  <a:srgbClr val="FEFFFF"/>
                </a:solidFill>
              </a:rPr>
              <a:t>disciplers</a:t>
            </a:r>
            <a:r>
              <a:rPr lang="en-US" sz="3200" dirty="0">
                <a:solidFill>
                  <a:srgbClr val="FEFFFF"/>
                </a:solidFill>
              </a:rPr>
              <a:t> that are a part of a larger team and network</a:t>
            </a:r>
          </a:p>
          <a:p>
            <a:r>
              <a:rPr lang="en-US" sz="3200" dirty="0">
                <a:solidFill>
                  <a:srgbClr val="FEFFFF"/>
                </a:solidFill>
              </a:rPr>
              <a:t>Curriculum and resources that are engaging for kids </a:t>
            </a:r>
          </a:p>
          <a:p>
            <a:r>
              <a:rPr lang="en-US" sz="3200" dirty="0">
                <a:solidFill>
                  <a:srgbClr val="FEFFFF"/>
                </a:solidFill>
              </a:rPr>
              <a:t>Church-wide involvement and support (resources, encouragement, prayer)</a:t>
            </a:r>
          </a:p>
        </p:txBody>
      </p:sp>
    </p:spTree>
    <p:extLst>
      <p:ext uri="{BB962C8B-B14F-4D97-AF65-F5344CB8AC3E}">
        <p14:creationId xmlns:p14="http://schemas.microsoft.com/office/powerpoint/2010/main" val="401677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B55741CC-7F37-34D3-ACA4-05F4112DED10}"/>
              </a:ext>
            </a:extLst>
          </p:cNvPr>
          <p:cNvPicPr>
            <a:picLocks noChangeAspect="1"/>
          </p:cNvPicPr>
          <p:nvPr/>
        </p:nvPicPr>
        <p:blipFill rotWithShape="1">
          <a:blip r:embed="rId2"/>
          <a:srcRect t="5987" b="3129"/>
          <a:stretch/>
        </p:blipFill>
        <p:spPr>
          <a:xfrm>
            <a:off x="3181844" y="3029"/>
            <a:ext cx="5828311" cy="6854971"/>
          </a:xfrm>
          <a:prstGeom prst="rect">
            <a:avLst/>
          </a:prstGeom>
        </p:spPr>
      </p:pic>
    </p:spTree>
    <p:extLst>
      <p:ext uri="{BB962C8B-B14F-4D97-AF65-F5344CB8AC3E}">
        <p14:creationId xmlns:p14="http://schemas.microsoft.com/office/powerpoint/2010/main" val="206935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6945A-8B4A-2C4F-B25E-CF604D20508F}"/>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b="1" kern="1200">
                <a:solidFill>
                  <a:schemeClr val="tx1"/>
                </a:solidFill>
                <a:latin typeface="+mj-lt"/>
                <a:ea typeface="+mj-ea"/>
                <a:cs typeface="+mj-cs"/>
              </a:rPr>
              <a:t>Classroom Resources</a:t>
            </a:r>
          </a:p>
        </p:txBody>
      </p:sp>
      <p:pic>
        <p:nvPicPr>
          <p:cNvPr id="8" name="Content Placeholder 4">
            <a:extLst>
              <a:ext uri="{FF2B5EF4-FFF2-40B4-BE49-F238E27FC236}">
                <a16:creationId xmlns:a16="http://schemas.microsoft.com/office/drawing/2014/main" id="{3D509C6B-A4EF-F347-B05B-17DA5E946BC9}"/>
              </a:ext>
            </a:extLst>
          </p:cNvPr>
          <p:cNvPicPr>
            <a:picLocks noGrp="1" noChangeAspect="1"/>
          </p:cNvPicPr>
          <p:nvPr>
            <p:ph idx="1"/>
          </p:nvPr>
        </p:nvPicPr>
        <p:blipFill rotWithShape="1">
          <a:blip r:embed="rId2"/>
          <a:srcRect t="14127" b="10873"/>
          <a:stretch/>
        </p:blipFill>
        <p:spPr>
          <a:xfrm>
            <a:off x="4654296" y="1386173"/>
            <a:ext cx="7214616" cy="4058221"/>
          </a:xfrm>
          <a:prstGeom prst="rect">
            <a:avLst/>
          </a:prstGeom>
        </p:spPr>
      </p:pic>
    </p:spTree>
    <p:extLst>
      <p:ext uri="{BB962C8B-B14F-4D97-AF65-F5344CB8AC3E}">
        <p14:creationId xmlns:p14="http://schemas.microsoft.com/office/powerpoint/2010/main" val="1200138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B3789-1768-C34C-9DEA-7D756921C52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Bible Timeline</a:t>
            </a:r>
          </a:p>
        </p:txBody>
      </p:sp>
      <p:pic>
        <p:nvPicPr>
          <p:cNvPr id="7" name="Content Placeholder 6">
            <a:extLst>
              <a:ext uri="{FF2B5EF4-FFF2-40B4-BE49-F238E27FC236}">
                <a16:creationId xmlns:a16="http://schemas.microsoft.com/office/drawing/2014/main" id="{C4EF6FE3-1343-1443-9FC8-26A58B2D4F83}"/>
              </a:ext>
            </a:extLst>
          </p:cNvPr>
          <p:cNvPicPr>
            <a:picLocks noGrp="1" noChangeAspect="1"/>
          </p:cNvPicPr>
          <p:nvPr>
            <p:ph idx="1"/>
          </p:nvPr>
        </p:nvPicPr>
        <p:blipFill rotWithShape="1">
          <a:blip r:embed="rId2"/>
          <a:srcRect l="10545" t="9250" r="36502" b="64394"/>
          <a:stretch/>
        </p:blipFill>
        <p:spPr>
          <a:xfrm>
            <a:off x="3354621" y="681925"/>
            <a:ext cx="7808679" cy="3003259"/>
          </a:xfrm>
          <a:prstGeom prst="rect">
            <a:avLst/>
          </a:prstGeom>
        </p:spPr>
      </p:pic>
      <p:pic>
        <p:nvPicPr>
          <p:cNvPr id="6" name="Picture 5">
            <a:extLst>
              <a:ext uri="{FF2B5EF4-FFF2-40B4-BE49-F238E27FC236}">
                <a16:creationId xmlns:a16="http://schemas.microsoft.com/office/drawing/2014/main" id="{635EA137-75AD-FC43-A6D0-81596C9F3A99}"/>
              </a:ext>
            </a:extLst>
          </p:cNvPr>
          <p:cNvPicPr>
            <a:picLocks noChangeAspect="1"/>
          </p:cNvPicPr>
          <p:nvPr/>
        </p:nvPicPr>
        <p:blipFill rotWithShape="1">
          <a:blip r:embed="rId3"/>
          <a:srcRect l="13181" t="15194" r="13500" b="42636"/>
          <a:stretch/>
        </p:blipFill>
        <p:spPr>
          <a:xfrm>
            <a:off x="4456708" y="3685184"/>
            <a:ext cx="5604503" cy="2490891"/>
          </a:xfrm>
          <a:prstGeom prst="rect">
            <a:avLst/>
          </a:prstGeom>
        </p:spPr>
      </p:pic>
      <p:sp>
        <p:nvSpPr>
          <p:cNvPr id="3" name="TextBox 2">
            <a:extLst>
              <a:ext uri="{FF2B5EF4-FFF2-40B4-BE49-F238E27FC236}">
                <a16:creationId xmlns:a16="http://schemas.microsoft.com/office/drawing/2014/main" id="{6773749D-2C55-D14E-A2B9-682A29932D3C}"/>
              </a:ext>
            </a:extLst>
          </p:cNvPr>
          <p:cNvSpPr txBox="1"/>
          <p:nvPr/>
        </p:nvSpPr>
        <p:spPr>
          <a:xfrm>
            <a:off x="749237" y="2527739"/>
            <a:ext cx="3187826" cy="2123658"/>
          </a:xfrm>
          <a:prstGeom prst="rect">
            <a:avLst/>
          </a:prstGeom>
          <a:noFill/>
        </p:spPr>
        <p:txBody>
          <a:bodyPr wrap="square" rtlCol="0">
            <a:spAutoFit/>
          </a:bodyPr>
          <a:lstStyle/>
          <a:p>
            <a:r>
              <a:rPr lang="en-US" sz="6600" dirty="0"/>
              <a:t>Bible Timeline</a:t>
            </a:r>
          </a:p>
        </p:txBody>
      </p:sp>
    </p:spTree>
    <p:extLst>
      <p:ext uri="{BB962C8B-B14F-4D97-AF65-F5344CB8AC3E}">
        <p14:creationId xmlns:p14="http://schemas.microsoft.com/office/powerpoint/2010/main" val="800978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B3789-1768-C34C-9DEA-7D756921C52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DL Top 12 Posters</a:t>
            </a:r>
          </a:p>
        </p:txBody>
      </p:sp>
      <p:pic>
        <p:nvPicPr>
          <p:cNvPr id="11" name="Content Placeholder 10">
            <a:extLst>
              <a:ext uri="{FF2B5EF4-FFF2-40B4-BE49-F238E27FC236}">
                <a16:creationId xmlns:a16="http://schemas.microsoft.com/office/drawing/2014/main" id="{81FBA485-D080-1E4F-BB4E-017C33C844D4}"/>
              </a:ext>
            </a:extLst>
          </p:cNvPr>
          <p:cNvPicPr>
            <a:picLocks noGrp="1" noChangeAspect="1"/>
          </p:cNvPicPr>
          <p:nvPr>
            <p:ph idx="1"/>
          </p:nvPr>
        </p:nvPicPr>
        <p:blipFill>
          <a:blip r:embed="rId2"/>
          <a:stretch>
            <a:fillRect/>
          </a:stretch>
        </p:blipFill>
        <p:spPr>
          <a:xfrm>
            <a:off x="4216526" y="1725920"/>
            <a:ext cx="7729889" cy="3492184"/>
          </a:xfrm>
          <a:prstGeom prst="rect">
            <a:avLst/>
          </a:prstGeom>
        </p:spPr>
      </p:pic>
      <p:sp>
        <p:nvSpPr>
          <p:cNvPr id="5" name="TextBox 4">
            <a:extLst>
              <a:ext uri="{FF2B5EF4-FFF2-40B4-BE49-F238E27FC236}">
                <a16:creationId xmlns:a16="http://schemas.microsoft.com/office/drawing/2014/main" id="{AF719294-5A68-364D-ACB0-EDCF838C4B13}"/>
              </a:ext>
            </a:extLst>
          </p:cNvPr>
          <p:cNvSpPr txBox="1"/>
          <p:nvPr/>
        </p:nvSpPr>
        <p:spPr>
          <a:xfrm>
            <a:off x="749237" y="2527739"/>
            <a:ext cx="3187826" cy="2123658"/>
          </a:xfrm>
          <a:prstGeom prst="rect">
            <a:avLst/>
          </a:prstGeom>
          <a:noFill/>
        </p:spPr>
        <p:txBody>
          <a:bodyPr wrap="square" rtlCol="0">
            <a:spAutoFit/>
          </a:bodyPr>
          <a:lstStyle/>
          <a:p>
            <a:r>
              <a:rPr lang="en-US" sz="6600" dirty="0"/>
              <a:t>Top 12 </a:t>
            </a:r>
          </a:p>
          <a:p>
            <a:r>
              <a:rPr lang="en-US" sz="6600" dirty="0"/>
              <a:t>Posters</a:t>
            </a:r>
          </a:p>
        </p:txBody>
      </p:sp>
    </p:spTree>
    <p:extLst>
      <p:ext uri="{BB962C8B-B14F-4D97-AF65-F5344CB8AC3E}">
        <p14:creationId xmlns:p14="http://schemas.microsoft.com/office/powerpoint/2010/main" val="1501510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B3789-1768-C34C-9DEA-7D756921C52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Books of the Bible Posters</a:t>
            </a:r>
          </a:p>
        </p:txBody>
      </p:sp>
      <p:pic>
        <p:nvPicPr>
          <p:cNvPr id="7" name="Content Placeholder 6">
            <a:extLst>
              <a:ext uri="{FF2B5EF4-FFF2-40B4-BE49-F238E27FC236}">
                <a16:creationId xmlns:a16="http://schemas.microsoft.com/office/drawing/2014/main" id="{98BEB5A2-4AFB-484E-982C-50AE775D65B3}"/>
              </a:ext>
            </a:extLst>
          </p:cNvPr>
          <p:cNvPicPr>
            <a:picLocks noGrp="1" noChangeAspect="1"/>
          </p:cNvPicPr>
          <p:nvPr>
            <p:ph idx="1"/>
          </p:nvPr>
        </p:nvPicPr>
        <p:blipFill rotWithShape="1">
          <a:blip r:embed="rId2"/>
          <a:srcRect l="15862" t="3663" r="59414" b="63204"/>
          <a:stretch/>
        </p:blipFill>
        <p:spPr>
          <a:xfrm>
            <a:off x="6110853" y="909963"/>
            <a:ext cx="5052447" cy="5232084"/>
          </a:xfrm>
          <a:prstGeom prst="rect">
            <a:avLst/>
          </a:prstGeom>
        </p:spPr>
      </p:pic>
      <p:sp>
        <p:nvSpPr>
          <p:cNvPr id="5" name="TextBox 4">
            <a:extLst>
              <a:ext uri="{FF2B5EF4-FFF2-40B4-BE49-F238E27FC236}">
                <a16:creationId xmlns:a16="http://schemas.microsoft.com/office/drawing/2014/main" id="{E1D71CBD-7239-6D43-A22C-A904FEFEEA72}"/>
              </a:ext>
            </a:extLst>
          </p:cNvPr>
          <p:cNvSpPr txBox="1"/>
          <p:nvPr/>
        </p:nvSpPr>
        <p:spPr>
          <a:xfrm>
            <a:off x="1028700" y="1448513"/>
            <a:ext cx="3187826" cy="4154984"/>
          </a:xfrm>
          <a:prstGeom prst="rect">
            <a:avLst/>
          </a:prstGeom>
          <a:noFill/>
        </p:spPr>
        <p:txBody>
          <a:bodyPr wrap="square" rtlCol="0">
            <a:spAutoFit/>
          </a:bodyPr>
          <a:lstStyle/>
          <a:p>
            <a:r>
              <a:rPr lang="en-US" sz="6600" dirty="0"/>
              <a:t>Books of the Bible Posters</a:t>
            </a:r>
          </a:p>
        </p:txBody>
      </p:sp>
    </p:spTree>
    <p:extLst>
      <p:ext uri="{BB962C8B-B14F-4D97-AF65-F5344CB8AC3E}">
        <p14:creationId xmlns:p14="http://schemas.microsoft.com/office/powerpoint/2010/main" val="578493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B3789-1768-C34C-9DEA-7D756921C52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Feel Right Poster</a:t>
            </a:r>
          </a:p>
        </p:txBody>
      </p:sp>
      <p:pic>
        <p:nvPicPr>
          <p:cNvPr id="5" name="Content Placeholder 4">
            <a:extLst>
              <a:ext uri="{FF2B5EF4-FFF2-40B4-BE49-F238E27FC236}">
                <a16:creationId xmlns:a16="http://schemas.microsoft.com/office/drawing/2014/main" id="{D7642129-9741-5344-A98A-140D9B6A9173}"/>
              </a:ext>
            </a:extLst>
          </p:cNvPr>
          <p:cNvPicPr>
            <a:picLocks noGrp="1" noChangeAspect="1"/>
          </p:cNvPicPr>
          <p:nvPr>
            <p:ph idx="1"/>
          </p:nvPr>
        </p:nvPicPr>
        <p:blipFill>
          <a:blip r:embed="rId2"/>
          <a:stretch>
            <a:fillRect/>
          </a:stretch>
        </p:blipFill>
        <p:spPr>
          <a:xfrm>
            <a:off x="7175678" y="644629"/>
            <a:ext cx="3717133" cy="5568739"/>
          </a:xfrm>
          <a:prstGeom prst="rect">
            <a:avLst/>
          </a:prstGeom>
          <a:ln w="15875">
            <a:solidFill>
              <a:schemeClr val="tx1"/>
            </a:solidFill>
          </a:ln>
        </p:spPr>
      </p:pic>
      <p:sp>
        <p:nvSpPr>
          <p:cNvPr id="6" name="TextBox 5">
            <a:extLst>
              <a:ext uri="{FF2B5EF4-FFF2-40B4-BE49-F238E27FC236}">
                <a16:creationId xmlns:a16="http://schemas.microsoft.com/office/drawing/2014/main" id="{9CFBECBF-A534-4F4B-8D66-D0BBDEA5D0D4}"/>
              </a:ext>
            </a:extLst>
          </p:cNvPr>
          <p:cNvSpPr txBox="1"/>
          <p:nvPr/>
        </p:nvSpPr>
        <p:spPr>
          <a:xfrm>
            <a:off x="1299192" y="2367170"/>
            <a:ext cx="3717132" cy="2123658"/>
          </a:xfrm>
          <a:prstGeom prst="rect">
            <a:avLst/>
          </a:prstGeom>
          <a:noFill/>
        </p:spPr>
        <p:txBody>
          <a:bodyPr wrap="square" rtlCol="0">
            <a:spAutoFit/>
          </a:bodyPr>
          <a:lstStyle/>
          <a:p>
            <a:r>
              <a:rPr lang="en-US" sz="6600" dirty="0"/>
              <a:t>Feel Right Poster</a:t>
            </a:r>
          </a:p>
        </p:txBody>
      </p:sp>
    </p:spTree>
    <p:extLst>
      <p:ext uri="{BB962C8B-B14F-4D97-AF65-F5344CB8AC3E}">
        <p14:creationId xmlns:p14="http://schemas.microsoft.com/office/powerpoint/2010/main" val="8880024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B3789-1768-C34C-9DEA-7D756921C52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Bible Times Map</a:t>
            </a:r>
            <a:endParaRPr lang="en-US" sz="3600" b="1" kern="1200" dirty="0">
              <a:solidFill>
                <a:srgbClr val="FFFFFF"/>
              </a:solidFill>
              <a:latin typeface="+mj-lt"/>
              <a:ea typeface="+mj-ea"/>
              <a:cs typeface="+mj-cs"/>
            </a:endParaRPr>
          </a:p>
        </p:txBody>
      </p:sp>
      <p:pic>
        <p:nvPicPr>
          <p:cNvPr id="7" name="Content Placeholder 4">
            <a:extLst>
              <a:ext uri="{FF2B5EF4-FFF2-40B4-BE49-F238E27FC236}">
                <a16:creationId xmlns:a16="http://schemas.microsoft.com/office/drawing/2014/main" id="{EB844809-8A00-FB42-BEAA-B837341C46C5}"/>
              </a:ext>
            </a:extLst>
          </p:cNvPr>
          <p:cNvPicPr>
            <a:picLocks noGrp="1" noChangeAspect="1"/>
          </p:cNvPicPr>
          <p:nvPr>
            <p:ph idx="1"/>
          </p:nvPr>
        </p:nvPicPr>
        <p:blipFill>
          <a:blip r:embed="rId2"/>
          <a:stretch>
            <a:fillRect/>
          </a:stretch>
        </p:blipFill>
        <p:spPr>
          <a:xfrm>
            <a:off x="6631500" y="312834"/>
            <a:ext cx="3922846" cy="5884269"/>
          </a:xfrm>
        </p:spPr>
      </p:pic>
      <p:sp>
        <p:nvSpPr>
          <p:cNvPr id="5" name="TextBox 4">
            <a:extLst>
              <a:ext uri="{FF2B5EF4-FFF2-40B4-BE49-F238E27FC236}">
                <a16:creationId xmlns:a16="http://schemas.microsoft.com/office/drawing/2014/main" id="{64ADD5F0-4CED-DC40-BB8A-286310B81528}"/>
              </a:ext>
            </a:extLst>
          </p:cNvPr>
          <p:cNvSpPr txBox="1"/>
          <p:nvPr/>
        </p:nvSpPr>
        <p:spPr>
          <a:xfrm>
            <a:off x="1359441" y="1671233"/>
            <a:ext cx="3187826" cy="3139321"/>
          </a:xfrm>
          <a:prstGeom prst="rect">
            <a:avLst/>
          </a:prstGeom>
          <a:noFill/>
        </p:spPr>
        <p:txBody>
          <a:bodyPr wrap="square" rtlCol="0">
            <a:spAutoFit/>
          </a:bodyPr>
          <a:lstStyle/>
          <a:p>
            <a:r>
              <a:rPr lang="en-US" sz="6600" dirty="0"/>
              <a:t>Bible Times</a:t>
            </a:r>
          </a:p>
          <a:p>
            <a:r>
              <a:rPr lang="en-US" sz="6600" dirty="0"/>
              <a:t>Map</a:t>
            </a:r>
          </a:p>
        </p:txBody>
      </p:sp>
    </p:spTree>
    <p:extLst>
      <p:ext uri="{BB962C8B-B14F-4D97-AF65-F5344CB8AC3E}">
        <p14:creationId xmlns:p14="http://schemas.microsoft.com/office/powerpoint/2010/main" val="124405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E60C63-F62A-AD43-8FB6-A5D78ACC2D73}"/>
              </a:ext>
            </a:extLst>
          </p:cNvPr>
          <p:cNvPicPr>
            <a:picLocks noChangeAspect="1"/>
          </p:cNvPicPr>
          <p:nvPr/>
        </p:nvPicPr>
        <p:blipFill rotWithShape="1">
          <a:blip r:embed="rId2"/>
          <a:srcRect t="22484" r="2" b="20460"/>
          <a:stretch/>
        </p:blipFill>
        <p:spPr>
          <a:xfrm>
            <a:off x="0" y="1447800"/>
            <a:ext cx="4635571" cy="3962400"/>
          </a:xfrm>
          <a:prstGeom prst="rect">
            <a:avLst/>
          </a:prstGeom>
          <a:effectLst/>
        </p:spPr>
      </p:pic>
      <p:sp>
        <p:nvSpPr>
          <p:cNvPr id="2" name="Title 1">
            <a:extLst>
              <a:ext uri="{FF2B5EF4-FFF2-40B4-BE49-F238E27FC236}">
                <a16:creationId xmlns:a16="http://schemas.microsoft.com/office/drawing/2014/main" id="{CE0B35CA-F1B4-0B4E-910F-A523EC1DA517}"/>
              </a:ext>
            </a:extLst>
          </p:cNvPr>
          <p:cNvSpPr>
            <a:spLocks noGrp="1"/>
          </p:cNvSpPr>
          <p:nvPr>
            <p:ph type="title"/>
          </p:nvPr>
        </p:nvSpPr>
        <p:spPr>
          <a:xfrm>
            <a:off x="4010297" y="997366"/>
            <a:ext cx="8112877" cy="985685"/>
          </a:xfrm>
        </p:spPr>
        <p:txBody>
          <a:bodyPr anchor="t">
            <a:normAutofit/>
          </a:bodyPr>
          <a:lstStyle/>
          <a:p>
            <a:r>
              <a:rPr lang="en-US" sz="5400" b="1" dirty="0"/>
              <a:t>End-of-class Review Games</a:t>
            </a:r>
          </a:p>
        </p:txBody>
      </p:sp>
      <p:sp>
        <p:nvSpPr>
          <p:cNvPr id="3" name="Content Placeholder 2">
            <a:extLst>
              <a:ext uri="{FF2B5EF4-FFF2-40B4-BE49-F238E27FC236}">
                <a16:creationId xmlns:a16="http://schemas.microsoft.com/office/drawing/2014/main" id="{06833FF0-1257-7448-A62A-CA24C9CF5AA9}"/>
              </a:ext>
            </a:extLst>
          </p:cNvPr>
          <p:cNvSpPr>
            <a:spLocks noGrp="1"/>
          </p:cNvSpPr>
          <p:nvPr>
            <p:ph idx="1"/>
          </p:nvPr>
        </p:nvSpPr>
        <p:spPr>
          <a:xfrm>
            <a:off x="4463845" y="2359752"/>
            <a:ext cx="7393858" cy="4424504"/>
          </a:xfrm>
        </p:spPr>
        <p:txBody>
          <a:bodyPr>
            <a:normAutofit fontScale="85000" lnSpcReduction="10000"/>
          </a:bodyPr>
          <a:lstStyle/>
          <a:p>
            <a:r>
              <a:rPr lang="en-US" sz="2400" dirty="0"/>
              <a:t>A simple review game to play as students are being picked up by parents (much simpler than pre-service review game).</a:t>
            </a:r>
          </a:p>
          <a:p>
            <a:r>
              <a:rPr lang="en-US" sz="2400" dirty="0"/>
              <a:t>Game ideas are provided in the appendix of the curriculum. </a:t>
            </a:r>
          </a:p>
          <a:p>
            <a:r>
              <a:rPr lang="en-US" sz="2400" dirty="0"/>
              <a:t>DT Leaders or Shepherds can lead it. </a:t>
            </a:r>
          </a:p>
          <a:p>
            <a:r>
              <a:rPr lang="en-US" sz="2400" dirty="0"/>
              <a:t>Teacher can connect with the parents and hand out the take-home paper.</a:t>
            </a:r>
          </a:p>
          <a:p>
            <a:endParaRPr lang="en-US" sz="2400" dirty="0"/>
          </a:p>
          <a:p>
            <a:pPr marL="0" indent="0">
              <a:buNone/>
            </a:pPr>
            <a:r>
              <a:rPr lang="en-US" sz="2400" b="1" dirty="0"/>
              <a:t>Example:</a:t>
            </a:r>
          </a:p>
          <a:p>
            <a:pPr marL="0" indent="0">
              <a:buNone/>
            </a:pPr>
            <a:r>
              <a:rPr lang="en-US" sz="2400" b="1" dirty="0"/>
              <a:t>Trash Can Basketball</a:t>
            </a:r>
            <a:endParaRPr lang="en-US" sz="2400" dirty="0"/>
          </a:p>
          <a:p>
            <a:pPr lvl="0" fontAlgn="auto"/>
            <a:r>
              <a:rPr lang="en-US" sz="2400" dirty="0"/>
              <a:t>Call on a student to answer a review question.</a:t>
            </a:r>
          </a:p>
          <a:p>
            <a:pPr lvl="0" fontAlgn="auto"/>
            <a:r>
              <a:rPr lang="en-US" sz="2400" dirty="0"/>
              <a:t>If he/she answers the question correctly, give the student a scrap piece of paper which they will shoot into a trash can.  </a:t>
            </a:r>
          </a:p>
          <a:p>
            <a:pPr lvl="0" fontAlgn="auto"/>
            <a:r>
              <a:rPr lang="en-US" sz="2400" dirty="0"/>
              <a:t>Award the student two Tracker Tickets if the shot is successful.</a:t>
            </a:r>
          </a:p>
        </p:txBody>
      </p:sp>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56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3337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517E0-AB20-3846-BCD8-FE3A515BE52B}"/>
              </a:ext>
            </a:extLst>
          </p:cNvPr>
          <p:cNvSpPr txBox="1"/>
          <p:nvPr/>
        </p:nvSpPr>
        <p:spPr>
          <a:xfrm>
            <a:off x="638881" y="670218"/>
            <a:ext cx="10909640" cy="1065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latin typeface="+mj-lt"/>
                <a:ea typeface="+mj-ea"/>
                <a:cs typeface="+mj-cs"/>
              </a:rPr>
              <a:t>Tracker’s Treasures</a:t>
            </a:r>
          </a:p>
        </p:txBody>
      </p:sp>
      <p:pic>
        <p:nvPicPr>
          <p:cNvPr id="7" name="Picture 6">
            <a:extLst>
              <a:ext uri="{FF2B5EF4-FFF2-40B4-BE49-F238E27FC236}">
                <a16:creationId xmlns:a16="http://schemas.microsoft.com/office/drawing/2014/main" id="{9E360A73-8C80-5D45-BF17-CD489A3C2CA6}"/>
              </a:ext>
            </a:extLst>
          </p:cNvPr>
          <p:cNvPicPr>
            <a:picLocks noChangeAspect="1"/>
          </p:cNvPicPr>
          <p:nvPr/>
        </p:nvPicPr>
        <p:blipFill>
          <a:blip r:embed="rId2"/>
          <a:stretch>
            <a:fillRect/>
          </a:stretch>
        </p:blipFill>
        <p:spPr>
          <a:xfrm>
            <a:off x="8982532" y="2163552"/>
            <a:ext cx="2741171" cy="4217187"/>
          </a:xfrm>
          <a:prstGeom prst="rect">
            <a:avLst/>
          </a:prstGeom>
          <a:ln>
            <a:solidFill>
              <a:schemeClr val="tx1"/>
            </a:solidFill>
          </a:ln>
        </p:spPr>
      </p:pic>
      <p:pic>
        <p:nvPicPr>
          <p:cNvPr id="4" name="Picture 3">
            <a:extLst>
              <a:ext uri="{FF2B5EF4-FFF2-40B4-BE49-F238E27FC236}">
                <a16:creationId xmlns:a16="http://schemas.microsoft.com/office/drawing/2014/main" id="{00BB4FE9-6C07-F347-8C40-3A70E077852D}"/>
              </a:ext>
            </a:extLst>
          </p:cNvPr>
          <p:cNvPicPr>
            <a:picLocks noChangeAspect="1"/>
          </p:cNvPicPr>
          <p:nvPr/>
        </p:nvPicPr>
        <p:blipFill>
          <a:blip r:embed="rId3"/>
          <a:stretch>
            <a:fillRect/>
          </a:stretch>
        </p:blipFill>
        <p:spPr>
          <a:xfrm>
            <a:off x="468297" y="2172055"/>
            <a:ext cx="2777901" cy="4224946"/>
          </a:xfrm>
          <a:prstGeom prst="rect">
            <a:avLst/>
          </a:prstGeom>
          <a:ln>
            <a:solidFill>
              <a:schemeClr val="tx1"/>
            </a:solidFill>
          </a:ln>
        </p:spPr>
      </p:pic>
      <p:pic>
        <p:nvPicPr>
          <p:cNvPr id="9" name="Picture 8">
            <a:extLst>
              <a:ext uri="{FF2B5EF4-FFF2-40B4-BE49-F238E27FC236}">
                <a16:creationId xmlns:a16="http://schemas.microsoft.com/office/drawing/2014/main" id="{EB8606AA-E905-3D4F-B0A8-0F5574226502}"/>
              </a:ext>
            </a:extLst>
          </p:cNvPr>
          <p:cNvPicPr>
            <a:picLocks noChangeAspect="1"/>
          </p:cNvPicPr>
          <p:nvPr/>
        </p:nvPicPr>
        <p:blipFill>
          <a:blip r:embed="rId4"/>
          <a:stretch>
            <a:fillRect/>
          </a:stretch>
        </p:blipFill>
        <p:spPr>
          <a:xfrm>
            <a:off x="3370893" y="2172055"/>
            <a:ext cx="5486943" cy="4224945"/>
          </a:xfrm>
          <a:prstGeom prst="rect">
            <a:avLst/>
          </a:prstGeom>
          <a:ln>
            <a:solidFill>
              <a:schemeClr val="tx1"/>
            </a:solidFill>
          </a:ln>
        </p:spPr>
      </p:pic>
    </p:spTree>
    <p:extLst>
      <p:ext uri="{BB962C8B-B14F-4D97-AF65-F5344CB8AC3E}">
        <p14:creationId xmlns:p14="http://schemas.microsoft.com/office/powerpoint/2010/main" val="27350104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6012E2-2E5E-4208-B59C-DA4FC44DC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35" y="0"/>
            <a:ext cx="12220634"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5F94A0D-DB2E-4487-BA31-9105C14D95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636" y="0"/>
            <a:ext cx="12220636" cy="6858000"/>
          </a:xfrm>
          <a:prstGeom prst="rect">
            <a:avLst/>
          </a:prstGeom>
        </p:spPr>
      </p:pic>
      <p:sp>
        <p:nvSpPr>
          <p:cNvPr id="3" name="TextBox 2">
            <a:extLst>
              <a:ext uri="{FF2B5EF4-FFF2-40B4-BE49-F238E27FC236}">
                <a16:creationId xmlns:a16="http://schemas.microsoft.com/office/drawing/2014/main" id="{47AA1031-0D41-C041-A789-CB56EA2E258E}"/>
              </a:ext>
            </a:extLst>
          </p:cNvPr>
          <p:cNvSpPr txBox="1"/>
          <p:nvPr/>
        </p:nvSpPr>
        <p:spPr>
          <a:xfrm>
            <a:off x="5724396" y="363255"/>
            <a:ext cx="5511452" cy="5509200"/>
          </a:xfrm>
          <a:prstGeom prst="rect">
            <a:avLst/>
          </a:prstGeom>
          <a:noFill/>
        </p:spPr>
        <p:txBody>
          <a:bodyPr wrap="square" rtlCol="0">
            <a:spAutoFit/>
          </a:bodyPr>
          <a:lstStyle/>
          <a:p>
            <a:pPr marL="342900" indent="-342900">
              <a:buFont typeface="Arial" panose="020B0604020202020204" pitchFamily="34" charset="0"/>
              <a:buChar char="•"/>
            </a:pPr>
            <a:r>
              <a:rPr lang="en-US" sz="2200" dirty="0"/>
              <a:t>Colorful, kid-friendly review sheets for families. </a:t>
            </a:r>
          </a:p>
          <a:p>
            <a:pPr marL="342900" indent="-342900">
              <a:buFont typeface="Arial" panose="020B0604020202020204" pitchFamily="34" charset="0"/>
              <a:buChar char="•"/>
            </a:pPr>
            <a:r>
              <a:rPr lang="en-US" sz="2200" dirty="0"/>
              <a:t>It’s an important tool that we use to partner with parents. It helps create spiritual conversations at home.</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Elementary  = Tracker’s Treasures </a:t>
            </a:r>
          </a:p>
          <a:p>
            <a:pPr marL="342900" indent="-342900">
              <a:buFont typeface="Arial" panose="020B0604020202020204" pitchFamily="34" charset="0"/>
              <a:buChar char="•"/>
            </a:pPr>
            <a:r>
              <a:rPr lang="en-US" sz="2200" dirty="0"/>
              <a:t>Preschool = Tracker Jr. </a:t>
            </a:r>
          </a:p>
          <a:p>
            <a:pPr marL="342900" indent="-342900">
              <a:buFont typeface="Arial" panose="020B0604020202020204" pitchFamily="34" charset="0"/>
              <a:buChar char="•"/>
            </a:pPr>
            <a:endParaRPr lang="en-US" sz="2200" i="1"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Includes:</a:t>
            </a:r>
          </a:p>
          <a:p>
            <a:pPr marL="800100" lvl="1" indent="-342900">
              <a:buFont typeface="Arial" panose="020B0604020202020204" pitchFamily="34" charset="0"/>
              <a:buChar char="•"/>
            </a:pPr>
            <a:r>
              <a:rPr lang="en-US" sz="2200" dirty="0"/>
              <a:t>Family Challenge related to the lesson</a:t>
            </a:r>
          </a:p>
          <a:p>
            <a:pPr marL="800100" lvl="1" indent="-342900">
              <a:buFont typeface="Arial" panose="020B0604020202020204" pitchFamily="34" charset="0"/>
              <a:buChar char="•"/>
            </a:pPr>
            <a:r>
              <a:rPr lang="en-US" sz="2200" dirty="0"/>
              <a:t>Daily Bible verse readings</a:t>
            </a:r>
          </a:p>
          <a:p>
            <a:pPr marL="800100" lvl="1" indent="-342900">
              <a:buFont typeface="Arial" panose="020B0604020202020204" pitchFamily="34" charset="0"/>
              <a:buChar char="•"/>
            </a:pPr>
            <a:r>
              <a:rPr lang="en-US" sz="2200" dirty="0"/>
              <a:t>Review questions</a:t>
            </a:r>
          </a:p>
          <a:p>
            <a:pPr marL="800100" lvl="1" indent="-342900">
              <a:buFont typeface="Arial" panose="020B0604020202020204" pitchFamily="34" charset="0"/>
              <a:buChar char="•"/>
            </a:pPr>
            <a:r>
              <a:rPr lang="en-US" sz="2200" dirty="0"/>
              <a:t>Activities for kids that connect with the week’s 4 Rights</a:t>
            </a:r>
          </a:p>
        </p:txBody>
      </p:sp>
      <p:sp>
        <p:nvSpPr>
          <p:cNvPr id="6" name="TextBox 5">
            <a:extLst>
              <a:ext uri="{FF2B5EF4-FFF2-40B4-BE49-F238E27FC236}">
                <a16:creationId xmlns:a16="http://schemas.microsoft.com/office/drawing/2014/main" id="{7FD7B062-621D-A849-8072-CE8861884FAD}"/>
              </a:ext>
            </a:extLst>
          </p:cNvPr>
          <p:cNvSpPr txBox="1"/>
          <p:nvPr/>
        </p:nvSpPr>
        <p:spPr>
          <a:xfrm>
            <a:off x="321323" y="2517782"/>
            <a:ext cx="3658053" cy="216016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b="1" kern="1200" dirty="0">
                <a:solidFill>
                  <a:srgbClr val="FFFFFF"/>
                </a:solidFill>
                <a:latin typeface="+mj-lt"/>
                <a:ea typeface="+mj-ea"/>
                <a:cs typeface="+mj-cs"/>
              </a:rPr>
              <a:t>Tracker’s Treasures</a:t>
            </a:r>
          </a:p>
        </p:txBody>
      </p:sp>
    </p:spTree>
    <p:extLst>
      <p:ext uri="{BB962C8B-B14F-4D97-AF65-F5344CB8AC3E}">
        <p14:creationId xmlns:p14="http://schemas.microsoft.com/office/powerpoint/2010/main" val="3874391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1EFB3E-0B7E-9442-9B26-8BE5C371B556}"/>
              </a:ext>
            </a:extLst>
          </p:cNvPr>
          <p:cNvSpPr>
            <a:spLocks noGrp="1"/>
          </p:cNvSpPr>
          <p:nvPr>
            <p:ph type="title"/>
          </p:nvPr>
        </p:nvSpPr>
        <p:spPr>
          <a:xfrm>
            <a:off x="1075767" y="1188637"/>
            <a:ext cx="2988234" cy="4480726"/>
          </a:xfrm>
        </p:spPr>
        <p:txBody>
          <a:bodyPr>
            <a:normAutofit/>
          </a:bodyPr>
          <a:lstStyle/>
          <a:p>
            <a:r>
              <a:rPr lang="en-US" sz="5400" b="1" dirty="0"/>
              <a:t>What is Discovery Land?</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CAF91E-3662-C14D-A720-EA55044B5353}"/>
              </a:ext>
            </a:extLst>
          </p:cNvPr>
          <p:cNvSpPr>
            <a:spLocks noGrp="1"/>
          </p:cNvSpPr>
          <p:nvPr>
            <p:ph idx="1"/>
          </p:nvPr>
        </p:nvSpPr>
        <p:spPr>
          <a:xfrm>
            <a:off x="5107496" y="1314998"/>
            <a:ext cx="6291567" cy="4354365"/>
          </a:xfrm>
        </p:spPr>
        <p:txBody>
          <a:bodyPr anchor="ctr">
            <a:normAutofit/>
          </a:bodyPr>
          <a:lstStyle/>
          <a:p>
            <a:r>
              <a:rPr lang="en-US" sz="3200" dirty="0"/>
              <a:t>Christian education program for local churches</a:t>
            </a:r>
          </a:p>
          <a:p>
            <a:r>
              <a:rPr lang="en-US" sz="3200" dirty="0"/>
              <a:t>Designed to “Discover Eternal Treasures” in God’s Word</a:t>
            </a:r>
          </a:p>
          <a:p>
            <a:r>
              <a:rPr lang="en-US" sz="3200" dirty="0"/>
              <a:t>Fun, engaging, and effective</a:t>
            </a:r>
          </a:p>
        </p:txBody>
      </p:sp>
    </p:spTree>
    <p:extLst>
      <p:ext uri="{BB962C8B-B14F-4D97-AF65-F5344CB8AC3E}">
        <p14:creationId xmlns:p14="http://schemas.microsoft.com/office/powerpoint/2010/main" val="341703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6012E2-2E5E-4208-B59C-DA4FC44DC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35" y="0"/>
            <a:ext cx="12220634"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5F94A0D-DB2E-4487-BA31-9105C14D95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636" y="0"/>
            <a:ext cx="12220636" cy="6858000"/>
          </a:xfrm>
          <a:prstGeom prst="rect">
            <a:avLst/>
          </a:prstGeom>
        </p:spPr>
      </p:pic>
      <p:sp>
        <p:nvSpPr>
          <p:cNvPr id="3" name="TextBox 2">
            <a:extLst>
              <a:ext uri="{FF2B5EF4-FFF2-40B4-BE49-F238E27FC236}">
                <a16:creationId xmlns:a16="http://schemas.microsoft.com/office/drawing/2014/main" id="{47AA1031-0D41-C041-A789-CB56EA2E258E}"/>
              </a:ext>
            </a:extLst>
          </p:cNvPr>
          <p:cNvSpPr txBox="1"/>
          <p:nvPr/>
        </p:nvSpPr>
        <p:spPr>
          <a:xfrm>
            <a:off x="6081682" y="1351508"/>
            <a:ext cx="5581583" cy="4493538"/>
          </a:xfrm>
          <a:prstGeom prst="rect">
            <a:avLst/>
          </a:prstGeom>
          <a:noFill/>
        </p:spPr>
        <p:txBody>
          <a:bodyPr wrap="square"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Teachers hand out the TT and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TJr</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to the parent each week and encourage them to complete it with their child.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There is a coupon to be returned for Tracker Tickets (Elem.) or a small prize (Preschool).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Issues are released quarterly (emailed and added to the member’s area of the website).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Issues are available as a pdf or customizable with the Pro version of Canva.com.</a:t>
            </a:r>
          </a:p>
        </p:txBody>
      </p:sp>
      <p:sp>
        <p:nvSpPr>
          <p:cNvPr id="7" name="TextBox 6">
            <a:extLst>
              <a:ext uri="{FF2B5EF4-FFF2-40B4-BE49-F238E27FC236}">
                <a16:creationId xmlns:a16="http://schemas.microsoft.com/office/drawing/2014/main" id="{9D5FA466-F8AB-C149-A36A-AB9D3CC0245F}"/>
              </a:ext>
            </a:extLst>
          </p:cNvPr>
          <p:cNvSpPr txBox="1"/>
          <p:nvPr/>
        </p:nvSpPr>
        <p:spPr>
          <a:xfrm>
            <a:off x="321323" y="2517782"/>
            <a:ext cx="3658053" cy="216016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b="1" kern="1200" dirty="0">
                <a:solidFill>
                  <a:srgbClr val="FFFFFF"/>
                </a:solidFill>
                <a:latin typeface="+mj-lt"/>
                <a:ea typeface="+mj-ea"/>
                <a:cs typeface="+mj-cs"/>
              </a:rPr>
              <a:t>Tracker’s Treasures</a:t>
            </a:r>
          </a:p>
        </p:txBody>
      </p:sp>
    </p:spTree>
    <p:extLst>
      <p:ext uri="{BB962C8B-B14F-4D97-AF65-F5344CB8AC3E}">
        <p14:creationId xmlns:p14="http://schemas.microsoft.com/office/powerpoint/2010/main" val="24413823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2CBB-16D0-D946-A691-7A69591F4250}"/>
              </a:ext>
            </a:extLst>
          </p:cNvPr>
          <p:cNvSpPr>
            <a:spLocks noGrp="1"/>
          </p:cNvSpPr>
          <p:nvPr>
            <p:ph type="title"/>
          </p:nvPr>
        </p:nvSpPr>
        <p:spPr>
          <a:xfrm>
            <a:off x="364658" y="2501348"/>
            <a:ext cx="3990365" cy="1855304"/>
          </a:xfrm>
          <a:noFill/>
        </p:spPr>
        <p:txBody>
          <a:bodyPr vert="horz" lIns="91440" tIns="45720" rIns="91440" bIns="45720" rtlCol="0" anchor="b">
            <a:normAutofit/>
          </a:bodyPr>
          <a:lstStyle/>
          <a:p>
            <a:pPr algn="ctr"/>
            <a:r>
              <a:rPr lang="en-US" sz="5400" b="1" dirty="0"/>
              <a:t>Introducing…Tracker! </a:t>
            </a:r>
          </a:p>
        </p:txBody>
      </p:sp>
      <p:pic>
        <p:nvPicPr>
          <p:cNvPr id="5" name="Content Placeholder 4">
            <a:extLst>
              <a:ext uri="{FF2B5EF4-FFF2-40B4-BE49-F238E27FC236}">
                <a16:creationId xmlns:a16="http://schemas.microsoft.com/office/drawing/2014/main" id="{86C2390E-0F47-E144-AD1C-C6CF4D21597A}"/>
              </a:ext>
            </a:extLst>
          </p:cNvPr>
          <p:cNvPicPr>
            <a:picLocks noGrp="1" noChangeAspect="1"/>
          </p:cNvPicPr>
          <p:nvPr>
            <p:ph idx="1"/>
          </p:nvPr>
        </p:nvPicPr>
        <p:blipFill rotWithShape="1">
          <a:blip r:embed="rId2"/>
          <a:srcRect r="31764" b="1"/>
          <a:stretch/>
        </p:blipFill>
        <p:spPr>
          <a:xfrm rot="5400000">
            <a:off x="4994149" y="-339852"/>
            <a:ext cx="6858000" cy="7537704"/>
          </a:xfrm>
          <a:prstGeom prst="rect">
            <a:avLst/>
          </a:prstGeom>
        </p:spPr>
      </p:pic>
    </p:spTree>
    <p:extLst>
      <p:ext uri="{BB962C8B-B14F-4D97-AF65-F5344CB8AC3E}">
        <p14:creationId xmlns:p14="http://schemas.microsoft.com/office/powerpoint/2010/main" val="22374693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0C08EDA0-D5F6-4481-BBA8-966D95EC42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5" name="Color">
              <a:extLst>
                <a:ext uri="{FF2B5EF4-FFF2-40B4-BE49-F238E27FC236}">
                  <a16:creationId xmlns:a16="http://schemas.microsoft.com/office/drawing/2014/main" id="{CC23B4B4-906F-45F7-A1BD-F1DBF97EB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4CD72A2D-5584-4CC0-828C-F46BC4260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4">
            <a:extLst>
              <a:ext uri="{FF2B5EF4-FFF2-40B4-BE49-F238E27FC236}">
                <a16:creationId xmlns:a16="http://schemas.microsoft.com/office/drawing/2014/main" id="{27BA51C9-CA04-4AA8-8B1F-05AF1E016C88}"/>
              </a:ext>
            </a:extLst>
          </p:cNvPr>
          <p:cNvPicPr>
            <a:picLocks noChangeAspect="1"/>
          </p:cNvPicPr>
          <p:nvPr/>
        </p:nvPicPr>
        <p:blipFill rotWithShape="1">
          <a:blip r:embed="rId2"/>
          <a:srcRect l="4920" t="5216" r="5726" b="4220"/>
          <a:stretch/>
        </p:blipFill>
        <p:spPr>
          <a:xfrm>
            <a:off x="6479336" y="1006857"/>
            <a:ext cx="5051603" cy="5119906"/>
          </a:xfrm>
          <a:prstGeom prst="rect">
            <a:avLst/>
          </a:prstGeom>
        </p:spPr>
      </p:pic>
      <p:grpSp>
        <p:nvGrpSpPr>
          <p:cNvPr id="18" name="Group 17">
            <a:extLst>
              <a:ext uri="{FF2B5EF4-FFF2-40B4-BE49-F238E27FC236}">
                <a16:creationId xmlns:a16="http://schemas.microsoft.com/office/drawing/2014/main" id="{ED1D4DBC-180F-4364-A77A-427818EEA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9" name="Freeform: Shape 18">
              <a:extLst>
                <a:ext uri="{FF2B5EF4-FFF2-40B4-BE49-F238E27FC236}">
                  <a16:creationId xmlns:a16="http://schemas.microsoft.com/office/drawing/2014/main" id="{E979919B-BEE8-434A-89DF-BE8E28142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9CD2586-0E0D-473F-B583-24719041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0BAE38B-57E3-40D2-B225-F815D1C8D5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2F0F9843-D824-455E-9174-8418FDCE5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6B526B7-0747-48BB-BDD0-E9E358F09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E5E2A43-EBD9-4E2B-8167-6EFCC3646E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EE56EB6-9B75-4BB0-A6E5-071CDEFC2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100C816-2304-6E49-9662-C6851860371C}"/>
              </a:ext>
            </a:extLst>
          </p:cNvPr>
          <p:cNvSpPr>
            <a:spLocks noGrp="1"/>
          </p:cNvSpPr>
          <p:nvPr>
            <p:ph type="title"/>
          </p:nvPr>
        </p:nvSpPr>
        <p:spPr>
          <a:xfrm>
            <a:off x="786384" y="841249"/>
            <a:ext cx="5692953" cy="2594302"/>
          </a:xfrm>
        </p:spPr>
        <p:txBody>
          <a:bodyPr vert="horz" lIns="91440" tIns="45720" rIns="91440" bIns="45720" rtlCol="0" anchor="b">
            <a:normAutofit/>
          </a:bodyPr>
          <a:lstStyle/>
          <a:p>
            <a:r>
              <a:rPr lang="en-US" sz="4800" b="1" dirty="0">
                <a:solidFill>
                  <a:schemeClr val="bg1"/>
                </a:solidFill>
              </a:rPr>
              <a:t>Discover Time </a:t>
            </a:r>
            <a:br>
              <a:rPr lang="en-US" sz="4800" b="1" dirty="0">
                <a:solidFill>
                  <a:schemeClr val="bg1"/>
                </a:solidFill>
              </a:rPr>
            </a:br>
            <a:r>
              <a:rPr lang="en-US" sz="4800" b="1" dirty="0">
                <a:solidFill>
                  <a:schemeClr val="bg1"/>
                </a:solidFill>
              </a:rPr>
              <a:t>Mission Station</a:t>
            </a:r>
          </a:p>
        </p:txBody>
      </p:sp>
      <p:sp>
        <p:nvSpPr>
          <p:cNvPr id="5" name="TextBox 4">
            <a:extLst>
              <a:ext uri="{FF2B5EF4-FFF2-40B4-BE49-F238E27FC236}">
                <a16:creationId xmlns:a16="http://schemas.microsoft.com/office/drawing/2014/main" id="{DA7A6E75-9B51-4EFA-B5F2-5E9CD9276F4F}"/>
              </a:ext>
            </a:extLst>
          </p:cNvPr>
          <p:cNvSpPr txBox="1"/>
          <p:nvPr/>
        </p:nvSpPr>
        <p:spPr>
          <a:xfrm>
            <a:off x="786383" y="3566810"/>
            <a:ext cx="5692953" cy="310457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20000"/>
          </a:bodyPr>
          <a:lstStyle/>
          <a:p>
            <a:pPr>
              <a:lnSpc>
                <a:spcPct val="90000"/>
              </a:lnSpc>
              <a:spcAft>
                <a:spcPts val="600"/>
              </a:spcAft>
            </a:pPr>
            <a:r>
              <a:rPr lang="en-US" sz="2400" dirty="0">
                <a:solidFill>
                  <a:schemeClr val="tx2"/>
                </a:solidFill>
              </a:rPr>
              <a:t>Takes place during 15-minute Discover Time activity.</a:t>
            </a:r>
          </a:p>
          <a:p>
            <a:pPr>
              <a:lnSpc>
                <a:spcPct val="90000"/>
              </a:lnSpc>
              <a:spcAft>
                <a:spcPts val="600"/>
              </a:spcAft>
            </a:pPr>
            <a:endParaRPr lang="en-US" dirty="0">
              <a:solidFill>
                <a:schemeClr val="tx2"/>
              </a:solidFill>
            </a:endParaRPr>
          </a:p>
          <a:p>
            <a:pPr>
              <a:lnSpc>
                <a:spcPct val="90000"/>
              </a:lnSpc>
              <a:spcAft>
                <a:spcPts val="600"/>
              </a:spcAft>
            </a:pPr>
            <a:r>
              <a:rPr lang="en-US" sz="2400" b="1" dirty="0">
                <a:solidFill>
                  <a:schemeClr val="tx2"/>
                </a:solidFill>
              </a:rPr>
              <a:t>Goals: </a:t>
            </a:r>
          </a:p>
          <a:p>
            <a:pPr marL="342900" indent="-342900">
              <a:lnSpc>
                <a:spcPct val="90000"/>
              </a:lnSpc>
              <a:spcAft>
                <a:spcPts val="600"/>
              </a:spcAft>
              <a:buFont typeface="Arial" panose="020B0604020202020204" pitchFamily="34" charset="0"/>
              <a:buChar char="•"/>
            </a:pPr>
            <a:r>
              <a:rPr lang="en-US" sz="2400" dirty="0">
                <a:solidFill>
                  <a:schemeClr val="tx2"/>
                </a:solidFill>
              </a:rPr>
              <a:t>Educate on the Great Commission </a:t>
            </a:r>
          </a:p>
          <a:p>
            <a:pPr marL="342900" indent="-342900">
              <a:lnSpc>
                <a:spcPct val="90000"/>
              </a:lnSpc>
              <a:spcAft>
                <a:spcPts val="600"/>
              </a:spcAft>
              <a:buFont typeface="Arial" panose="020B0604020202020204" pitchFamily="34" charset="0"/>
              <a:buChar char="•"/>
            </a:pPr>
            <a:r>
              <a:rPr lang="en-US" sz="2400" dirty="0">
                <a:solidFill>
                  <a:schemeClr val="tx2"/>
                </a:solidFill>
              </a:rPr>
              <a:t>Educate about different countries and cultures</a:t>
            </a:r>
          </a:p>
          <a:p>
            <a:pPr marL="342900" indent="-342900">
              <a:lnSpc>
                <a:spcPct val="90000"/>
              </a:lnSpc>
              <a:spcAft>
                <a:spcPts val="600"/>
              </a:spcAft>
              <a:buFont typeface="Arial" panose="020B0604020202020204" pitchFamily="34" charset="0"/>
              <a:buChar char="•"/>
            </a:pPr>
            <a:r>
              <a:rPr lang="en-US" sz="2400" dirty="0">
                <a:solidFill>
                  <a:schemeClr val="tx2"/>
                </a:solidFill>
              </a:rPr>
              <a:t>Challenge kids to make a global impact</a:t>
            </a:r>
          </a:p>
          <a:p>
            <a:pPr marL="342900" indent="-342900">
              <a:lnSpc>
                <a:spcPct val="90000"/>
              </a:lnSpc>
              <a:spcAft>
                <a:spcPts val="600"/>
              </a:spcAft>
              <a:buFont typeface="Arial" panose="020B0604020202020204" pitchFamily="34" charset="0"/>
              <a:buChar char="•"/>
            </a:pPr>
            <a:r>
              <a:rPr lang="en-US" sz="2400" dirty="0">
                <a:solidFill>
                  <a:schemeClr val="tx2"/>
                </a:solidFill>
              </a:rPr>
              <a:t>Encourage kids to listen for God's call to become a global missionary</a:t>
            </a:r>
          </a:p>
          <a:p>
            <a:pPr>
              <a:lnSpc>
                <a:spcPct val="90000"/>
              </a:lnSpc>
              <a:spcAft>
                <a:spcPts val="600"/>
              </a:spcAft>
            </a:pPr>
            <a:endParaRPr lang="en-US" sz="2400" dirty="0">
              <a:solidFill>
                <a:schemeClr val="tx2"/>
              </a:solidFill>
            </a:endParaRPr>
          </a:p>
          <a:p>
            <a:pPr>
              <a:lnSpc>
                <a:spcPct val="90000"/>
              </a:lnSpc>
              <a:spcAft>
                <a:spcPts val="600"/>
              </a:spcAft>
            </a:pPr>
            <a:r>
              <a:rPr lang="en-US" sz="2400" dirty="0">
                <a:solidFill>
                  <a:schemeClr val="tx2"/>
                </a:solidFill>
              </a:rPr>
              <a:t>*Additional resources for Alliance Kids DL members</a:t>
            </a:r>
          </a:p>
          <a:p>
            <a:pPr marL="514350" indent="-228600">
              <a:lnSpc>
                <a:spcPct val="90000"/>
              </a:lnSpc>
              <a:spcAft>
                <a:spcPts val="600"/>
              </a:spcAft>
              <a:buFont typeface="Arial" panose="020B0604020202020204" pitchFamily="34" charset="0"/>
              <a:buChar char="•"/>
            </a:pPr>
            <a:endParaRPr lang="en-US" sz="2400" dirty="0">
              <a:solidFill>
                <a:schemeClr val="tx2"/>
              </a:solidFill>
            </a:endParaRPr>
          </a:p>
          <a:p>
            <a:pPr indent="-228600">
              <a:lnSpc>
                <a:spcPct val="90000"/>
              </a:lnSpc>
              <a:spcAft>
                <a:spcPts val="600"/>
              </a:spcAft>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774294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A250E4-95B7-3244-9BCA-2233BE7E9242}"/>
              </a:ext>
            </a:extLst>
          </p:cNvPr>
          <p:cNvSpPr>
            <a:spLocks noGrp="1"/>
          </p:cNvSpPr>
          <p:nvPr>
            <p:ph type="ctrTitle"/>
          </p:nvPr>
        </p:nvSpPr>
        <p:spPr>
          <a:xfrm>
            <a:off x="526073" y="4756638"/>
            <a:ext cx="11139854" cy="930447"/>
          </a:xfrm>
        </p:spPr>
        <p:txBody>
          <a:bodyPr>
            <a:normAutofit/>
          </a:bodyPr>
          <a:lstStyle/>
          <a:p>
            <a:r>
              <a:rPr lang="en-US" sz="5400" b="1" dirty="0">
                <a:solidFill>
                  <a:srgbClr val="FFFFFF"/>
                </a:solidFill>
              </a:rPr>
              <a:t>Online Basic Training Session #4</a:t>
            </a:r>
          </a:p>
        </p:txBody>
      </p:sp>
      <p:sp>
        <p:nvSpPr>
          <p:cNvPr id="7" name="Subtitle 6">
            <a:extLst>
              <a:ext uri="{FF2B5EF4-FFF2-40B4-BE49-F238E27FC236}">
                <a16:creationId xmlns:a16="http://schemas.microsoft.com/office/drawing/2014/main" id="{8C79D073-CACD-4E4D-9831-52CAA831B6E3}"/>
              </a:ext>
            </a:extLst>
          </p:cNvPr>
          <p:cNvSpPr>
            <a:spLocks noGrp="1"/>
          </p:cNvSpPr>
          <p:nvPr>
            <p:ph type="subTitle" idx="1"/>
          </p:nvPr>
        </p:nvSpPr>
        <p:spPr>
          <a:xfrm>
            <a:off x="1524000" y="5815698"/>
            <a:ext cx="9144000" cy="420001"/>
          </a:xfrm>
        </p:spPr>
        <p:txBody>
          <a:bodyPr>
            <a:normAutofit/>
          </a:bodyPr>
          <a:lstStyle/>
          <a:p>
            <a:r>
              <a:rPr lang="en-US" sz="2000" b="1" dirty="0">
                <a:solidFill>
                  <a:srgbClr val="FFAD00"/>
                </a:solidFill>
              </a:rPr>
              <a:t>Preparing to Lead!</a:t>
            </a:r>
          </a:p>
        </p:txBody>
      </p:sp>
      <p:pic>
        <p:nvPicPr>
          <p:cNvPr id="5" name="Picture 4">
            <a:extLst>
              <a:ext uri="{FF2B5EF4-FFF2-40B4-BE49-F238E27FC236}">
                <a16:creationId xmlns:a16="http://schemas.microsoft.com/office/drawing/2014/main" id="{BFB4DDDF-382D-0C4D-BCC0-6E5E9388D3C9}"/>
              </a:ext>
            </a:extLst>
          </p:cNvPr>
          <p:cNvPicPr>
            <a:picLocks noChangeAspect="1"/>
          </p:cNvPicPr>
          <p:nvPr/>
        </p:nvPicPr>
        <p:blipFill>
          <a:blip r:embed="rId2"/>
          <a:stretch>
            <a:fillRect/>
          </a:stretch>
        </p:blipFill>
        <p:spPr>
          <a:xfrm>
            <a:off x="320040" y="596395"/>
            <a:ext cx="11496821" cy="3420308"/>
          </a:xfrm>
          <a:prstGeom prst="rect">
            <a:avLst/>
          </a:prstGeom>
        </p:spPr>
      </p:pic>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8820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623BF8-39AA-A440-B17B-B1E28692EB03}"/>
              </a:ext>
            </a:extLst>
          </p:cNvPr>
          <p:cNvSpPr>
            <a:spLocks noGrp="1"/>
          </p:cNvSpPr>
          <p:nvPr>
            <p:ph type="title"/>
          </p:nvPr>
        </p:nvSpPr>
        <p:spPr>
          <a:xfrm>
            <a:off x="863029" y="1012004"/>
            <a:ext cx="3416158" cy="4795408"/>
          </a:xfrm>
        </p:spPr>
        <p:txBody>
          <a:bodyPr>
            <a:normAutofit/>
          </a:bodyPr>
          <a:lstStyle/>
          <a:p>
            <a:r>
              <a:rPr lang="en-US" sz="5400" b="1" dirty="0">
                <a:solidFill>
                  <a:srgbClr val="FFFFFF"/>
                </a:solidFill>
              </a:rPr>
              <a:t>What </a:t>
            </a:r>
            <a:br>
              <a:rPr lang="en-US" sz="5400" b="1" dirty="0">
                <a:solidFill>
                  <a:srgbClr val="FFFFFF"/>
                </a:solidFill>
              </a:rPr>
            </a:br>
            <a:r>
              <a:rPr lang="en-US" sz="5400" b="1" dirty="0">
                <a:solidFill>
                  <a:srgbClr val="FFFFFF"/>
                </a:solidFill>
              </a:rPr>
              <a:t>we are covering in this session</a:t>
            </a:r>
          </a:p>
        </p:txBody>
      </p:sp>
      <p:graphicFrame>
        <p:nvGraphicFramePr>
          <p:cNvPr id="5" name="Content Placeholder 2">
            <a:extLst>
              <a:ext uri="{FF2B5EF4-FFF2-40B4-BE49-F238E27FC236}">
                <a16:creationId xmlns:a16="http://schemas.microsoft.com/office/drawing/2014/main" id="{E6C20977-665F-4800-A07A-F06BFE54A43E}"/>
              </a:ext>
            </a:extLst>
          </p:cNvPr>
          <p:cNvGraphicFramePr>
            <a:graphicFrameLocks noGrp="1"/>
          </p:cNvGraphicFramePr>
          <p:nvPr>
            <p:ph idx="1"/>
            <p:extLst>
              <p:ext uri="{D42A27DB-BD31-4B8C-83A1-F6EECF244321}">
                <p14:modId xmlns:p14="http://schemas.microsoft.com/office/powerpoint/2010/main" val="243627570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6474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55FFF17-D3D5-4F58-BA56-54EA901C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0B8BF74-6DC8-754A-92D1-D600375E0438}"/>
              </a:ext>
            </a:extLst>
          </p:cNvPr>
          <p:cNvSpPr txBox="1"/>
          <p:nvPr/>
        </p:nvSpPr>
        <p:spPr>
          <a:xfrm>
            <a:off x="935627" y="1409700"/>
            <a:ext cx="4152900" cy="28098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800" b="1" kern="1200" dirty="0">
                <a:solidFill>
                  <a:schemeClr val="bg1">
                    <a:lumMod val="85000"/>
                    <a:lumOff val="15000"/>
                  </a:schemeClr>
                </a:solidFill>
                <a:latin typeface="+mj-lt"/>
                <a:ea typeface="+mj-ea"/>
                <a:cs typeface="+mj-cs"/>
              </a:rPr>
              <a:t>The Gospel</a:t>
            </a:r>
          </a:p>
        </p:txBody>
      </p:sp>
      <p:pic>
        <p:nvPicPr>
          <p:cNvPr id="3" name="Picture 2" descr="A picture containing text, stationary, envelope&#10;&#10;Description automatically generated">
            <a:extLst>
              <a:ext uri="{FF2B5EF4-FFF2-40B4-BE49-F238E27FC236}">
                <a16:creationId xmlns:a16="http://schemas.microsoft.com/office/drawing/2014/main" id="{E4450127-0921-284C-98EE-307144BE7893}"/>
              </a:ext>
            </a:extLst>
          </p:cNvPr>
          <p:cNvPicPr>
            <a:picLocks noChangeAspect="1"/>
          </p:cNvPicPr>
          <p:nvPr/>
        </p:nvPicPr>
        <p:blipFill rotWithShape="1">
          <a:blip r:embed="rId2"/>
          <a:srcRect l="15953" t="1886" r="7601" b="2135"/>
          <a:stretch/>
        </p:blipFill>
        <p:spPr>
          <a:xfrm rot="5400000">
            <a:off x="6759819" y="1283677"/>
            <a:ext cx="4533900" cy="4290646"/>
          </a:xfrm>
          <a:prstGeom prst="rect">
            <a:avLst/>
          </a:prstGeom>
        </p:spPr>
      </p:pic>
    </p:spTree>
    <p:extLst>
      <p:ext uri="{BB962C8B-B14F-4D97-AF65-F5344CB8AC3E}">
        <p14:creationId xmlns:p14="http://schemas.microsoft.com/office/powerpoint/2010/main" val="243122984"/>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F700E1-73A5-D147-BCC3-7474644E1396}"/>
              </a:ext>
            </a:extLst>
          </p:cNvPr>
          <p:cNvPicPr>
            <a:picLocks noChangeAspect="1"/>
          </p:cNvPicPr>
          <p:nvPr/>
        </p:nvPicPr>
        <p:blipFill>
          <a:blip r:embed="rId2"/>
          <a:stretch>
            <a:fillRect/>
          </a:stretch>
        </p:blipFill>
        <p:spPr>
          <a:xfrm>
            <a:off x="622852" y="247996"/>
            <a:ext cx="4057207" cy="6360308"/>
          </a:xfrm>
          <a:prstGeom prst="rect">
            <a:avLst/>
          </a:prstGeom>
        </p:spPr>
      </p:pic>
      <p:pic>
        <p:nvPicPr>
          <p:cNvPr id="10" name="Picture 9">
            <a:extLst>
              <a:ext uri="{FF2B5EF4-FFF2-40B4-BE49-F238E27FC236}">
                <a16:creationId xmlns:a16="http://schemas.microsoft.com/office/drawing/2014/main" id="{62E5BC8A-3342-9340-BAAA-9A2C36B3E451}"/>
              </a:ext>
            </a:extLst>
          </p:cNvPr>
          <p:cNvPicPr>
            <a:picLocks noChangeAspect="1"/>
          </p:cNvPicPr>
          <p:nvPr/>
        </p:nvPicPr>
        <p:blipFill>
          <a:blip r:embed="rId3"/>
          <a:stretch>
            <a:fillRect/>
          </a:stretch>
        </p:blipFill>
        <p:spPr>
          <a:xfrm>
            <a:off x="9764237" y="3603896"/>
            <a:ext cx="1692067" cy="2614027"/>
          </a:xfrm>
          <a:prstGeom prst="rect">
            <a:avLst/>
          </a:prstGeom>
        </p:spPr>
      </p:pic>
      <p:pic>
        <p:nvPicPr>
          <p:cNvPr id="12" name="Picture 11">
            <a:extLst>
              <a:ext uri="{FF2B5EF4-FFF2-40B4-BE49-F238E27FC236}">
                <a16:creationId xmlns:a16="http://schemas.microsoft.com/office/drawing/2014/main" id="{98452D15-21A2-A941-8DC0-57F81A489D67}"/>
              </a:ext>
            </a:extLst>
          </p:cNvPr>
          <p:cNvPicPr>
            <a:picLocks noChangeAspect="1"/>
          </p:cNvPicPr>
          <p:nvPr/>
        </p:nvPicPr>
        <p:blipFill>
          <a:blip r:embed="rId4"/>
          <a:stretch>
            <a:fillRect/>
          </a:stretch>
        </p:blipFill>
        <p:spPr>
          <a:xfrm>
            <a:off x="5027126" y="517019"/>
            <a:ext cx="1616029" cy="2485803"/>
          </a:xfrm>
          <a:prstGeom prst="rect">
            <a:avLst/>
          </a:prstGeom>
        </p:spPr>
      </p:pic>
      <p:pic>
        <p:nvPicPr>
          <p:cNvPr id="14" name="Picture 13">
            <a:extLst>
              <a:ext uri="{FF2B5EF4-FFF2-40B4-BE49-F238E27FC236}">
                <a16:creationId xmlns:a16="http://schemas.microsoft.com/office/drawing/2014/main" id="{59863F42-7622-BE4A-8A0A-DE003903C712}"/>
              </a:ext>
            </a:extLst>
          </p:cNvPr>
          <p:cNvPicPr>
            <a:picLocks noChangeAspect="1"/>
          </p:cNvPicPr>
          <p:nvPr/>
        </p:nvPicPr>
        <p:blipFill>
          <a:blip r:embed="rId5"/>
          <a:stretch>
            <a:fillRect/>
          </a:stretch>
        </p:blipFill>
        <p:spPr>
          <a:xfrm>
            <a:off x="7382313" y="517019"/>
            <a:ext cx="1649926" cy="2532690"/>
          </a:xfrm>
          <a:prstGeom prst="rect">
            <a:avLst/>
          </a:prstGeom>
        </p:spPr>
      </p:pic>
      <p:pic>
        <p:nvPicPr>
          <p:cNvPr id="16" name="Picture 15">
            <a:extLst>
              <a:ext uri="{FF2B5EF4-FFF2-40B4-BE49-F238E27FC236}">
                <a16:creationId xmlns:a16="http://schemas.microsoft.com/office/drawing/2014/main" id="{56B2FB52-2245-FB4C-875A-9E8EA7586F79}"/>
              </a:ext>
            </a:extLst>
          </p:cNvPr>
          <p:cNvPicPr>
            <a:picLocks noChangeAspect="1"/>
          </p:cNvPicPr>
          <p:nvPr/>
        </p:nvPicPr>
        <p:blipFill>
          <a:blip r:embed="rId6"/>
          <a:stretch>
            <a:fillRect/>
          </a:stretch>
        </p:blipFill>
        <p:spPr>
          <a:xfrm>
            <a:off x="7386389" y="3631477"/>
            <a:ext cx="1684946" cy="2586446"/>
          </a:xfrm>
          <a:prstGeom prst="rect">
            <a:avLst/>
          </a:prstGeom>
        </p:spPr>
      </p:pic>
      <p:pic>
        <p:nvPicPr>
          <p:cNvPr id="17" name="Picture 16">
            <a:extLst>
              <a:ext uri="{FF2B5EF4-FFF2-40B4-BE49-F238E27FC236}">
                <a16:creationId xmlns:a16="http://schemas.microsoft.com/office/drawing/2014/main" id="{7BD2BBA6-E7B9-5B4A-94A6-57AE85B707A1}"/>
              </a:ext>
            </a:extLst>
          </p:cNvPr>
          <p:cNvPicPr>
            <a:picLocks noChangeAspect="1"/>
          </p:cNvPicPr>
          <p:nvPr/>
        </p:nvPicPr>
        <p:blipFill>
          <a:blip r:embed="rId7"/>
          <a:stretch>
            <a:fillRect/>
          </a:stretch>
        </p:blipFill>
        <p:spPr>
          <a:xfrm>
            <a:off x="5027126" y="3631477"/>
            <a:ext cx="1654683" cy="2586446"/>
          </a:xfrm>
          <a:prstGeom prst="rect">
            <a:avLst/>
          </a:prstGeom>
        </p:spPr>
      </p:pic>
      <p:pic>
        <p:nvPicPr>
          <p:cNvPr id="18" name="Picture 17">
            <a:extLst>
              <a:ext uri="{FF2B5EF4-FFF2-40B4-BE49-F238E27FC236}">
                <a16:creationId xmlns:a16="http://schemas.microsoft.com/office/drawing/2014/main" id="{6A0C8CB2-1385-DD4D-AB4B-818E6F1A0307}"/>
              </a:ext>
            </a:extLst>
          </p:cNvPr>
          <p:cNvPicPr>
            <a:picLocks noChangeAspect="1"/>
          </p:cNvPicPr>
          <p:nvPr/>
        </p:nvPicPr>
        <p:blipFill>
          <a:blip r:embed="rId8"/>
          <a:stretch>
            <a:fillRect/>
          </a:stretch>
        </p:blipFill>
        <p:spPr>
          <a:xfrm>
            <a:off x="9810492" y="536861"/>
            <a:ext cx="1645812" cy="2512848"/>
          </a:xfrm>
          <a:prstGeom prst="rect">
            <a:avLst/>
          </a:prstGeom>
        </p:spPr>
      </p:pic>
    </p:spTree>
    <p:extLst>
      <p:ext uri="{BB962C8B-B14F-4D97-AF65-F5344CB8AC3E}">
        <p14:creationId xmlns:p14="http://schemas.microsoft.com/office/powerpoint/2010/main" val="376028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0A851B1-2BD7-C944-B0AE-B9D07BB3BBCF}"/>
              </a:ext>
            </a:extLst>
          </p:cNvPr>
          <p:cNvSpPr txBox="1"/>
          <p:nvPr/>
        </p:nvSpPr>
        <p:spPr>
          <a:xfrm>
            <a:off x="336885" y="646951"/>
            <a:ext cx="4332306" cy="556409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dirty="0">
                <a:solidFill>
                  <a:srgbClr val="FFFFFF"/>
                </a:solidFill>
                <a:latin typeface="+mj-lt"/>
                <a:ea typeface="+mj-ea"/>
                <a:cs typeface="+mj-cs"/>
              </a:rPr>
              <a:t>Implementation </a:t>
            </a:r>
          </a:p>
          <a:p>
            <a:pPr>
              <a:lnSpc>
                <a:spcPct val="90000"/>
              </a:lnSpc>
              <a:spcBef>
                <a:spcPct val="0"/>
              </a:spcBef>
              <a:spcAft>
                <a:spcPts val="600"/>
              </a:spcAft>
            </a:pPr>
            <a:r>
              <a:rPr lang="en-US" sz="4800" b="1" kern="1200" dirty="0">
                <a:solidFill>
                  <a:srgbClr val="FFFFFF"/>
                </a:solidFill>
                <a:latin typeface="+mj-lt"/>
                <a:ea typeface="+mj-ea"/>
                <a:cs typeface="+mj-cs"/>
              </a:rPr>
              <a:t>Steps</a:t>
            </a:r>
          </a:p>
        </p:txBody>
      </p:sp>
      <p:sp>
        <p:nvSpPr>
          <p:cNvPr id="5" name="TextBox 4">
            <a:extLst>
              <a:ext uri="{FF2B5EF4-FFF2-40B4-BE49-F238E27FC236}">
                <a16:creationId xmlns:a16="http://schemas.microsoft.com/office/drawing/2014/main" id="{72489968-9D10-3740-9D04-05407E4C1411}"/>
              </a:ext>
            </a:extLst>
          </p:cNvPr>
          <p:cNvSpPr txBox="1"/>
          <p:nvPr/>
        </p:nvSpPr>
        <p:spPr>
          <a:xfrm>
            <a:off x="4996070" y="516323"/>
            <a:ext cx="6940636" cy="707886"/>
          </a:xfrm>
          <a:prstGeom prst="rect">
            <a:avLst/>
          </a:prstGeom>
          <a:noFill/>
        </p:spPr>
        <p:txBody>
          <a:bodyPr wrap="square" rtlCol="0">
            <a:spAutoFit/>
          </a:bodyPr>
          <a:lstStyle/>
          <a:p>
            <a:pPr algn="ctr"/>
            <a:r>
              <a:rPr lang="en-US" sz="2000" b="1" dirty="0">
                <a:latin typeface="+mj-lt"/>
              </a:rPr>
              <a:t>Implementation steps are listed on the document titled </a:t>
            </a:r>
          </a:p>
          <a:p>
            <a:pPr algn="ctr"/>
            <a:r>
              <a:rPr lang="en-US" sz="2000" b="1" dirty="0">
                <a:latin typeface="+mj-lt"/>
              </a:rPr>
              <a:t>“DL Implementation Steps” available on the website</a:t>
            </a:r>
          </a:p>
        </p:txBody>
      </p:sp>
      <p:pic>
        <p:nvPicPr>
          <p:cNvPr id="6" name="Picture 5" descr="A close-up of a plan&#10;&#10;Description automatically generated">
            <a:extLst>
              <a:ext uri="{FF2B5EF4-FFF2-40B4-BE49-F238E27FC236}">
                <a16:creationId xmlns:a16="http://schemas.microsoft.com/office/drawing/2014/main" id="{3679EFBB-4C64-A9F1-ED46-5D2E2C239357}"/>
              </a:ext>
            </a:extLst>
          </p:cNvPr>
          <p:cNvPicPr>
            <a:picLocks noChangeAspect="1"/>
          </p:cNvPicPr>
          <p:nvPr/>
        </p:nvPicPr>
        <p:blipFill>
          <a:blip r:embed="rId2"/>
          <a:stretch>
            <a:fillRect/>
          </a:stretch>
        </p:blipFill>
        <p:spPr>
          <a:xfrm>
            <a:off x="6379088" y="1354837"/>
            <a:ext cx="4174601" cy="5402424"/>
          </a:xfrm>
          <a:prstGeom prst="rect">
            <a:avLst/>
          </a:prstGeom>
          <a:ln>
            <a:solidFill>
              <a:schemeClr val="tx1"/>
            </a:solidFill>
          </a:ln>
        </p:spPr>
      </p:pic>
    </p:spTree>
    <p:extLst>
      <p:ext uri="{BB962C8B-B14F-4D97-AF65-F5344CB8AC3E}">
        <p14:creationId xmlns:p14="http://schemas.microsoft.com/office/powerpoint/2010/main" val="1442614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9EC6CC-744A-8145-B731-14BB08385E35}"/>
              </a:ext>
            </a:extLst>
          </p:cNvPr>
          <p:cNvPicPr>
            <a:picLocks noChangeAspect="1"/>
          </p:cNvPicPr>
          <p:nvPr/>
        </p:nvPicPr>
        <p:blipFill rotWithShape="1">
          <a:blip r:embed="rId2">
            <a:alphaModFix/>
          </a:blip>
          <a:srcRect l="16195" r="13878"/>
          <a:stretch/>
        </p:blipFill>
        <p:spPr>
          <a:xfrm>
            <a:off x="5797543" y="10"/>
            <a:ext cx="6394152" cy="6857990"/>
          </a:xfrm>
          <a:prstGeom prst="rect">
            <a:avLst/>
          </a:prstGeom>
        </p:spPr>
      </p:pic>
      <p:pic>
        <p:nvPicPr>
          <p:cNvPr id="18"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extBox 1">
            <a:extLst>
              <a:ext uri="{FF2B5EF4-FFF2-40B4-BE49-F238E27FC236}">
                <a16:creationId xmlns:a16="http://schemas.microsoft.com/office/drawing/2014/main" id="{30A851B1-2BD7-C944-B0AE-B9D07BB3BBCF}"/>
              </a:ext>
            </a:extLst>
          </p:cNvPr>
          <p:cNvSpPr txBox="1"/>
          <p:nvPr/>
        </p:nvSpPr>
        <p:spPr>
          <a:xfrm>
            <a:off x="804998" y="798445"/>
            <a:ext cx="4803636" cy="13116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solidFill>
                  <a:srgbClr val="000000"/>
                </a:solidFill>
                <a:latin typeface="+mj-lt"/>
                <a:ea typeface="+mj-ea"/>
                <a:cs typeface="+mj-cs"/>
              </a:rPr>
              <a:t>Training Your Team</a:t>
            </a:r>
          </a:p>
        </p:txBody>
      </p:sp>
      <p:sp>
        <p:nvSpPr>
          <p:cNvPr id="3" name="TextBox 2">
            <a:extLst>
              <a:ext uri="{FF2B5EF4-FFF2-40B4-BE49-F238E27FC236}">
                <a16:creationId xmlns:a16="http://schemas.microsoft.com/office/drawing/2014/main" id="{8FB9A9F5-76DB-C94F-8820-037C10C668AF}"/>
              </a:ext>
            </a:extLst>
          </p:cNvPr>
          <p:cNvSpPr txBox="1"/>
          <p:nvPr/>
        </p:nvSpPr>
        <p:spPr>
          <a:xfrm>
            <a:off x="804997" y="2272143"/>
            <a:ext cx="4706803" cy="378883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400" dirty="0">
                <a:solidFill>
                  <a:srgbClr val="000000"/>
                </a:solidFill>
              </a:rPr>
              <a:t>Set a </a:t>
            </a:r>
            <a:r>
              <a:rPr lang="en-US" sz="2400" b="1" u="sng" dirty="0">
                <a:solidFill>
                  <a:srgbClr val="000000"/>
                </a:solidFill>
              </a:rPr>
              <a:t>date</a:t>
            </a:r>
            <a:r>
              <a:rPr lang="en-US" sz="2400" b="1" dirty="0">
                <a:solidFill>
                  <a:srgbClr val="000000"/>
                </a:solidFill>
              </a:rPr>
              <a:t> </a:t>
            </a:r>
            <a:r>
              <a:rPr lang="en-US" sz="2400" dirty="0">
                <a:solidFill>
                  <a:srgbClr val="000000"/>
                </a:solidFill>
              </a:rPr>
              <a:t>(train once per year minimum, ideally twice)</a:t>
            </a:r>
            <a:endParaRPr lang="en-US" sz="2400" u="sng" dirty="0">
              <a:solidFill>
                <a:srgbClr val="000000"/>
              </a:solidFill>
            </a:endParaRPr>
          </a:p>
          <a:p>
            <a:pPr marL="285750" indent="-228600">
              <a:lnSpc>
                <a:spcPct val="90000"/>
              </a:lnSpc>
              <a:spcAft>
                <a:spcPts val="600"/>
              </a:spcAft>
              <a:buFont typeface="Arial" panose="020B0604020202020204" pitchFamily="34" charset="0"/>
              <a:buChar char="•"/>
            </a:pPr>
            <a:r>
              <a:rPr lang="en-US" sz="2400" b="1" u="sng" dirty="0">
                <a:solidFill>
                  <a:srgbClr val="000000"/>
                </a:solidFill>
              </a:rPr>
              <a:t>Invite</a:t>
            </a:r>
            <a:r>
              <a:rPr lang="en-US" sz="2400" dirty="0">
                <a:solidFill>
                  <a:srgbClr val="000000"/>
                </a:solidFill>
              </a:rPr>
              <a:t> your volunteers – </a:t>
            </a:r>
            <a:r>
              <a:rPr lang="en-US" sz="2400" i="1" dirty="0">
                <a:solidFill>
                  <a:srgbClr val="000000"/>
                </a:solidFill>
              </a:rPr>
              <a:t>“This is required training for all leaders; if you have an unavoidable conflict, please let me know so we can make alternate training arrangements for you.”</a:t>
            </a:r>
          </a:p>
          <a:p>
            <a:pPr marL="285750" indent="-228600">
              <a:lnSpc>
                <a:spcPct val="90000"/>
              </a:lnSpc>
              <a:spcAft>
                <a:spcPts val="600"/>
              </a:spcAft>
              <a:buFont typeface="Arial" panose="020B0604020202020204" pitchFamily="34" charset="0"/>
              <a:buChar char="•"/>
            </a:pPr>
            <a:r>
              <a:rPr lang="en-US" sz="2400" dirty="0">
                <a:solidFill>
                  <a:srgbClr val="000000"/>
                </a:solidFill>
              </a:rPr>
              <a:t>Determine the maximum amount of </a:t>
            </a:r>
            <a:r>
              <a:rPr lang="en-US" sz="2400" b="1" u="sng" dirty="0">
                <a:solidFill>
                  <a:srgbClr val="000000"/>
                </a:solidFill>
              </a:rPr>
              <a:t>time</a:t>
            </a:r>
            <a:r>
              <a:rPr lang="en-US" sz="2400" dirty="0">
                <a:solidFill>
                  <a:srgbClr val="000000"/>
                </a:solidFill>
              </a:rPr>
              <a:t> that you have</a:t>
            </a:r>
          </a:p>
        </p:txBody>
      </p:sp>
    </p:spTree>
    <p:extLst>
      <p:ext uri="{BB962C8B-B14F-4D97-AF65-F5344CB8AC3E}">
        <p14:creationId xmlns:p14="http://schemas.microsoft.com/office/powerpoint/2010/main" val="365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B6C22-80DD-8C4C-A221-B7B810D98CC9}"/>
              </a:ext>
            </a:extLst>
          </p:cNvPr>
          <p:cNvPicPr>
            <a:picLocks noChangeAspect="1"/>
          </p:cNvPicPr>
          <p:nvPr/>
        </p:nvPicPr>
        <p:blipFill rotWithShape="1">
          <a:blip r:embed="rId2">
            <a:alphaModFix/>
          </a:blip>
          <a:srcRect l="16990" r="13083"/>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extBox 1">
            <a:extLst>
              <a:ext uri="{FF2B5EF4-FFF2-40B4-BE49-F238E27FC236}">
                <a16:creationId xmlns:a16="http://schemas.microsoft.com/office/drawing/2014/main" id="{30A851B1-2BD7-C944-B0AE-B9D07BB3BBCF}"/>
              </a:ext>
            </a:extLst>
          </p:cNvPr>
          <p:cNvSpPr txBox="1"/>
          <p:nvPr/>
        </p:nvSpPr>
        <p:spPr>
          <a:xfrm>
            <a:off x="804998" y="798445"/>
            <a:ext cx="4803636" cy="13116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solidFill>
                  <a:srgbClr val="000000"/>
                </a:solidFill>
                <a:latin typeface="+mj-lt"/>
                <a:ea typeface="+mj-ea"/>
                <a:cs typeface="+mj-cs"/>
              </a:rPr>
              <a:t>Training Your Team</a:t>
            </a:r>
          </a:p>
        </p:txBody>
      </p:sp>
      <p:sp>
        <p:nvSpPr>
          <p:cNvPr id="3" name="TextBox 2">
            <a:extLst>
              <a:ext uri="{FF2B5EF4-FFF2-40B4-BE49-F238E27FC236}">
                <a16:creationId xmlns:a16="http://schemas.microsoft.com/office/drawing/2014/main" id="{8FB9A9F5-76DB-C94F-8820-037C10C668AF}"/>
              </a:ext>
            </a:extLst>
          </p:cNvPr>
          <p:cNvSpPr txBox="1"/>
          <p:nvPr/>
        </p:nvSpPr>
        <p:spPr>
          <a:xfrm>
            <a:off x="804997" y="2110110"/>
            <a:ext cx="5525465" cy="4337582"/>
          </a:xfrm>
          <a:prstGeom prst="rect">
            <a:avLst/>
          </a:prstGeom>
        </p:spPr>
        <p:txBody>
          <a:bodyPr vert="horz" lIns="91440" tIns="45720" rIns="91440" bIns="45720" rtlCol="0" anchor="ctr">
            <a:normAutofit/>
          </a:bodyPr>
          <a:lstStyle/>
          <a:p>
            <a:pPr marL="400050" indent="-342900">
              <a:lnSpc>
                <a:spcPct val="90000"/>
              </a:lnSpc>
              <a:spcAft>
                <a:spcPts val="600"/>
              </a:spcAft>
              <a:buFont typeface="Arial" panose="020B0604020202020204" pitchFamily="34" charset="0"/>
              <a:buChar char="•"/>
            </a:pPr>
            <a:r>
              <a:rPr lang="en-US" sz="2400" dirty="0">
                <a:solidFill>
                  <a:srgbClr val="000000"/>
                </a:solidFill>
              </a:rPr>
              <a:t>Determine what </a:t>
            </a:r>
            <a:r>
              <a:rPr lang="en-US" sz="2400" b="1" u="sng" dirty="0">
                <a:solidFill>
                  <a:srgbClr val="000000"/>
                </a:solidFill>
              </a:rPr>
              <a:t>resources</a:t>
            </a:r>
            <a:r>
              <a:rPr lang="en-US" sz="2400" dirty="0">
                <a:solidFill>
                  <a:srgbClr val="000000"/>
                </a:solidFill>
              </a:rPr>
              <a:t> you’ll use:</a:t>
            </a:r>
          </a:p>
          <a:p>
            <a:pPr marL="57150">
              <a:lnSpc>
                <a:spcPct val="90000"/>
              </a:lnSpc>
              <a:spcAft>
                <a:spcPts val="600"/>
              </a:spcAft>
            </a:pPr>
            <a:r>
              <a:rPr lang="en-US" sz="2400" dirty="0">
                <a:solidFill>
                  <a:srgbClr val="000000"/>
                </a:solidFill>
              </a:rPr>
              <a:t>	</a:t>
            </a:r>
            <a:r>
              <a:rPr lang="en-US" sz="2000" dirty="0">
                <a:solidFill>
                  <a:srgbClr val="000000"/>
                </a:solidFill>
              </a:rPr>
              <a:t>Tip: use the DL Kickoff Training 	Planning Packet</a:t>
            </a:r>
          </a:p>
          <a:p>
            <a:pPr>
              <a:lnSpc>
                <a:spcPct val="90000"/>
              </a:lnSpc>
              <a:spcAft>
                <a:spcPts val="600"/>
              </a:spcAft>
            </a:pPr>
            <a:r>
              <a:rPr lang="en-US" sz="2400" dirty="0">
                <a:solidFill>
                  <a:srgbClr val="000000"/>
                </a:solidFill>
              </a:rPr>
              <a:t>	*Volunteer Basics Manual</a:t>
            </a:r>
          </a:p>
          <a:p>
            <a:pPr>
              <a:lnSpc>
                <a:spcPct val="90000"/>
              </a:lnSpc>
              <a:spcAft>
                <a:spcPts val="600"/>
              </a:spcAft>
            </a:pPr>
            <a:r>
              <a:rPr lang="en-US" sz="2400" dirty="0">
                <a:solidFill>
                  <a:srgbClr val="000000"/>
                </a:solidFill>
              </a:rPr>
              <a:t>	*DL Basic Training PowerPoint</a:t>
            </a:r>
          </a:p>
          <a:p>
            <a:pPr>
              <a:lnSpc>
                <a:spcPct val="90000"/>
              </a:lnSpc>
              <a:spcAft>
                <a:spcPts val="600"/>
              </a:spcAft>
            </a:pPr>
            <a:r>
              <a:rPr lang="en-US" sz="2400" dirty="0">
                <a:solidFill>
                  <a:srgbClr val="000000"/>
                </a:solidFill>
              </a:rPr>
              <a:t> 	*Live demo team</a:t>
            </a:r>
          </a:p>
          <a:p>
            <a:pPr>
              <a:lnSpc>
                <a:spcPct val="90000"/>
              </a:lnSpc>
              <a:spcAft>
                <a:spcPts val="600"/>
              </a:spcAft>
            </a:pPr>
            <a:r>
              <a:rPr lang="en-US" sz="2400" dirty="0">
                <a:solidFill>
                  <a:srgbClr val="000000"/>
                </a:solidFill>
              </a:rPr>
              <a:t>	*Video demonstration lessons</a:t>
            </a:r>
          </a:p>
          <a:p>
            <a:pPr>
              <a:lnSpc>
                <a:spcPct val="90000"/>
              </a:lnSpc>
              <a:spcAft>
                <a:spcPts val="600"/>
              </a:spcAft>
            </a:pPr>
            <a:r>
              <a:rPr lang="en-US" sz="2400" dirty="0">
                <a:solidFill>
                  <a:srgbClr val="000000"/>
                </a:solidFill>
              </a:rPr>
              <a:t>	*Live trainer(s)</a:t>
            </a:r>
          </a:p>
          <a:p>
            <a:pPr>
              <a:lnSpc>
                <a:spcPct val="90000"/>
              </a:lnSpc>
              <a:spcAft>
                <a:spcPts val="600"/>
              </a:spcAft>
            </a:pPr>
            <a:r>
              <a:rPr lang="en-US" sz="2400" dirty="0">
                <a:solidFill>
                  <a:srgbClr val="000000"/>
                </a:solidFill>
              </a:rPr>
              <a:t>	*Video training (some available)</a:t>
            </a:r>
          </a:p>
          <a:p>
            <a:pPr marL="285750" indent="-228600">
              <a:lnSpc>
                <a:spcPct val="90000"/>
              </a:lnSpc>
              <a:spcAft>
                <a:spcPts val="600"/>
              </a:spcAft>
              <a:buFont typeface="Arial" panose="020B0604020202020204" pitchFamily="34" charset="0"/>
              <a:buChar char="•"/>
            </a:pPr>
            <a:r>
              <a:rPr lang="en-US" sz="2400" dirty="0">
                <a:solidFill>
                  <a:srgbClr val="000000"/>
                </a:solidFill>
              </a:rPr>
              <a:t>Invite and equip </a:t>
            </a:r>
            <a:r>
              <a:rPr lang="en-US" sz="2400" b="1" u="sng" dirty="0">
                <a:solidFill>
                  <a:srgbClr val="000000"/>
                </a:solidFill>
              </a:rPr>
              <a:t>trainers</a:t>
            </a:r>
          </a:p>
        </p:txBody>
      </p:sp>
    </p:spTree>
    <p:extLst>
      <p:ext uri="{BB962C8B-B14F-4D97-AF65-F5344CB8AC3E}">
        <p14:creationId xmlns:p14="http://schemas.microsoft.com/office/powerpoint/2010/main" val="11807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1EFB3E-0B7E-9442-9B26-8BE5C371B556}"/>
              </a:ext>
            </a:extLst>
          </p:cNvPr>
          <p:cNvSpPr>
            <a:spLocks noGrp="1"/>
          </p:cNvSpPr>
          <p:nvPr>
            <p:ph type="title"/>
          </p:nvPr>
        </p:nvSpPr>
        <p:spPr>
          <a:xfrm>
            <a:off x="1075767" y="1188637"/>
            <a:ext cx="2988234" cy="4480726"/>
          </a:xfrm>
        </p:spPr>
        <p:txBody>
          <a:bodyPr>
            <a:normAutofit/>
          </a:bodyPr>
          <a:lstStyle/>
          <a:p>
            <a:r>
              <a:rPr lang="en-US" sz="5400" b="1" dirty="0"/>
              <a:t>What is Discovery Land?</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CAF91E-3662-C14D-A720-EA55044B5353}"/>
              </a:ext>
            </a:extLst>
          </p:cNvPr>
          <p:cNvSpPr>
            <a:spLocks noGrp="1"/>
          </p:cNvSpPr>
          <p:nvPr>
            <p:ph idx="1"/>
          </p:nvPr>
        </p:nvSpPr>
        <p:spPr>
          <a:xfrm>
            <a:off x="4885064" y="872366"/>
            <a:ext cx="6366032" cy="5197487"/>
          </a:xfrm>
        </p:spPr>
        <p:txBody>
          <a:bodyPr anchor="ctr">
            <a:normAutofit/>
          </a:bodyPr>
          <a:lstStyle/>
          <a:p>
            <a:r>
              <a:rPr lang="en-US" sz="3200" dirty="0"/>
              <a:t>Specializes in using hands-on learning techniques and encourages kids to apply what they’ve learned</a:t>
            </a:r>
          </a:p>
          <a:p>
            <a:r>
              <a:rPr lang="en-US" sz="3200" dirty="0"/>
              <a:t>Strategic and purposeful</a:t>
            </a:r>
          </a:p>
          <a:p>
            <a:r>
              <a:rPr lang="en-US" sz="3200" dirty="0"/>
              <a:t>Considers the spiritual development of children beginning at six months of age and continuing through their transition to middle school ministry</a:t>
            </a:r>
          </a:p>
        </p:txBody>
      </p:sp>
    </p:spTree>
    <p:extLst>
      <p:ext uri="{BB962C8B-B14F-4D97-AF65-F5344CB8AC3E}">
        <p14:creationId xmlns:p14="http://schemas.microsoft.com/office/powerpoint/2010/main" val="354006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0A851B1-2BD7-C944-B0AE-B9D07BB3BBCF}"/>
              </a:ext>
            </a:extLst>
          </p:cNvPr>
          <p:cNvSpPr txBox="1"/>
          <p:nvPr/>
        </p:nvSpPr>
        <p:spPr>
          <a:xfrm>
            <a:off x="838201" y="365125"/>
            <a:ext cx="4484076" cy="19380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tx1"/>
                </a:solidFill>
                <a:latin typeface="+mj-lt"/>
                <a:ea typeface="+mj-ea"/>
                <a:cs typeface="+mj-cs"/>
              </a:rPr>
              <a:t>Training Your Team</a:t>
            </a:r>
          </a:p>
        </p:txBody>
      </p:sp>
      <p:sp>
        <p:nvSpPr>
          <p:cNvPr id="3" name="TextBox 2">
            <a:extLst>
              <a:ext uri="{FF2B5EF4-FFF2-40B4-BE49-F238E27FC236}">
                <a16:creationId xmlns:a16="http://schemas.microsoft.com/office/drawing/2014/main" id="{8FB9A9F5-76DB-C94F-8820-037C10C668AF}"/>
              </a:ext>
            </a:extLst>
          </p:cNvPr>
          <p:cNvSpPr txBox="1"/>
          <p:nvPr/>
        </p:nvSpPr>
        <p:spPr>
          <a:xfrm>
            <a:off x="838201" y="2482589"/>
            <a:ext cx="3816096" cy="210440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t>Gather </a:t>
            </a:r>
            <a:r>
              <a:rPr lang="en-US" sz="2400" b="1" u="sng" dirty="0"/>
              <a:t>supplies</a:t>
            </a:r>
          </a:p>
          <a:p>
            <a:pPr marL="285750" indent="-228600">
              <a:lnSpc>
                <a:spcPct val="90000"/>
              </a:lnSpc>
              <a:spcAft>
                <a:spcPts val="600"/>
              </a:spcAft>
              <a:buFont typeface="Arial" panose="020B0604020202020204" pitchFamily="34" charset="0"/>
              <a:buChar char="•"/>
            </a:pPr>
            <a:r>
              <a:rPr lang="en-US" sz="2400" dirty="0"/>
              <a:t>Honor your leaders with your </a:t>
            </a:r>
            <a:r>
              <a:rPr lang="en-US" sz="2400" b="1" u="sng" dirty="0"/>
              <a:t>set up </a:t>
            </a:r>
            <a:r>
              <a:rPr lang="en-US" sz="2400" dirty="0"/>
              <a:t>(atmosphere and food)</a:t>
            </a:r>
          </a:p>
          <a:p>
            <a:pPr marL="285750" indent="-228600">
              <a:lnSpc>
                <a:spcPct val="90000"/>
              </a:lnSpc>
              <a:spcAft>
                <a:spcPts val="600"/>
              </a:spcAft>
              <a:buFont typeface="Arial" panose="020B0604020202020204" pitchFamily="34" charset="0"/>
              <a:buChar char="•"/>
            </a:pPr>
            <a:r>
              <a:rPr lang="en-US" sz="2400" b="1" u="sng" dirty="0"/>
              <a:t>Remind</a:t>
            </a:r>
            <a:r>
              <a:rPr lang="en-US" sz="2400" dirty="0"/>
              <a:t> your volunteers</a:t>
            </a:r>
          </a:p>
        </p:txBody>
      </p:sp>
      <p:pic>
        <p:nvPicPr>
          <p:cNvPr id="5" name="Picture 4">
            <a:extLst>
              <a:ext uri="{FF2B5EF4-FFF2-40B4-BE49-F238E27FC236}">
                <a16:creationId xmlns:a16="http://schemas.microsoft.com/office/drawing/2014/main" id="{65BD34DB-0BA5-3C48-8187-E45A3A6D8119}"/>
              </a:ext>
            </a:extLst>
          </p:cNvPr>
          <p:cNvPicPr>
            <a:picLocks noChangeAspect="1"/>
          </p:cNvPicPr>
          <p:nvPr/>
        </p:nvPicPr>
        <p:blipFill rotWithShape="1">
          <a:blip r:embed="rId2"/>
          <a:srcRect t="7067" r="-1" b="2810"/>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Picture 6">
            <a:extLst>
              <a:ext uri="{FF2B5EF4-FFF2-40B4-BE49-F238E27FC236}">
                <a16:creationId xmlns:a16="http://schemas.microsoft.com/office/drawing/2014/main" id="{931F5694-636D-924F-994C-96DEDAA43DB1}"/>
              </a:ext>
            </a:extLst>
          </p:cNvPr>
          <p:cNvPicPr>
            <a:picLocks noChangeAspect="1"/>
          </p:cNvPicPr>
          <p:nvPr/>
        </p:nvPicPr>
        <p:blipFill rotWithShape="1">
          <a:blip r:embed="rId3"/>
          <a:srcRect t="17848" b="9469"/>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47872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DAE11A-5603-BD4B-AE3F-055D118A3FAA}"/>
              </a:ext>
            </a:extLst>
          </p:cNvPr>
          <p:cNvSpPr>
            <a:spLocks noGrp="1"/>
          </p:cNvSpPr>
          <p:nvPr>
            <p:ph type="title"/>
          </p:nvPr>
        </p:nvSpPr>
        <p:spPr>
          <a:xfrm>
            <a:off x="483436" y="1153571"/>
            <a:ext cx="3557622" cy="4461163"/>
          </a:xfrm>
        </p:spPr>
        <p:txBody>
          <a:bodyPr>
            <a:normAutofit/>
          </a:bodyPr>
          <a:lstStyle/>
          <a:p>
            <a:r>
              <a:rPr lang="en-US" sz="5400" b="1" dirty="0">
                <a:solidFill>
                  <a:srgbClr val="FFFFFF"/>
                </a:solidFill>
              </a:rPr>
              <a:t>DL Curriculum is Designed to Teach Students: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D04EF92-4F91-AE49-A3B7-F817B87F91F3}"/>
              </a:ext>
            </a:extLst>
          </p:cNvPr>
          <p:cNvSpPr>
            <a:spLocks noGrp="1"/>
          </p:cNvSpPr>
          <p:nvPr>
            <p:ph idx="1"/>
          </p:nvPr>
        </p:nvSpPr>
        <p:spPr>
          <a:xfrm>
            <a:off x="4447308" y="591344"/>
            <a:ext cx="6906491" cy="5585619"/>
          </a:xfrm>
        </p:spPr>
        <p:txBody>
          <a:bodyPr anchor="ctr">
            <a:normAutofit/>
          </a:bodyPr>
          <a:lstStyle/>
          <a:p>
            <a:r>
              <a:rPr lang="en-US" dirty="0"/>
              <a:t>The Bible: the big picture of the Old Testament and New Testament as a whole, unified revelation of God’s truth to us</a:t>
            </a:r>
          </a:p>
          <a:p>
            <a:r>
              <a:rPr lang="en-US" dirty="0"/>
              <a:t>The Gospel of Jesus: salvation by grace through faith as presented throughout the entire Bible</a:t>
            </a:r>
          </a:p>
          <a:p>
            <a:r>
              <a:rPr lang="en-US" dirty="0"/>
              <a:t>The Basics of Christianity: life transformation through</a:t>
            </a:r>
          </a:p>
          <a:p>
            <a:pPr lvl="1"/>
            <a:r>
              <a:rPr lang="en-US" dirty="0"/>
              <a:t>Prayer</a:t>
            </a:r>
          </a:p>
          <a:p>
            <a:pPr lvl="1"/>
            <a:r>
              <a:rPr lang="en-US" dirty="0"/>
              <a:t>Worship</a:t>
            </a:r>
          </a:p>
          <a:p>
            <a:pPr lvl="1"/>
            <a:r>
              <a:rPr lang="en-US" dirty="0"/>
              <a:t>Evangelism</a:t>
            </a:r>
          </a:p>
          <a:p>
            <a:pPr lvl="1"/>
            <a:r>
              <a:rPr lang="en-US" dirty="0"/>
              <a:t>Scripture memory</a:t>
            </a:r>
          </a:p>
          <a:p>
            <a:pPr lvl="1"/>
            <a:r>
              <a:rPr lang="en-US" dirty="0"/>
              <a:t>Baptism, etc.</a:t>
            </a:r>
          </a:p>
        </p:txBody>
      </p:sp>
    </p:spTree>
    <p:extLst>
      <p:ext uri="{BB962C8B-B14F-4D97-AF65-F5344CB8AC3E}">
        <p14:creationId xmlns:p14="http://schemas.microsoft.com/office/powerpoint/2010/main" val="237966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b439ae-724c-4d5a-b358-8a1e492d5df7">
      <Terms xmlns="http://schemas.microsoft.com/office/infopath/2007/PartnerControls"/>
    </lcf76f155ced4ddcb4097134ff3c332f>
    <TaxCatchAll xmlns="963382b2-a68a-4803-b10f-7ca8d9c07fc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6484CD587EDE4B9FCA953F0C4EADF1" ma:contentTypeVersion="17" ma:contentTypeDescription="Create a new document." ma:contentTypeScope="" ma:versionID="b27f6be2925b7194217a01281001388d">
  <xsd:schema xmlns:xsd="http://www.w3.org/2001/XMLSchema" xmlns:xs="http://www.w3.org/2001/XMLSchema" xmlns:p="http://schemas.microsoft.com/office/2006/metadata/properties" xmlns:ns2="f5b439ae-724c-4d5a-b358-8a1e492d5df7" xmlns:ns3="963382b2-a68a-4803-b10f-7ca8d9c07fc7" targetNamespace="http://schemas.microsoft.com/office/2006/metadata/properties" ma:root="true" ma:fieldsID="03c435bf3ad51fdc9370496337cf7bb8" ns2:_="" ns3:_="">
    <xsd:import namespace="f5b439ae-724c-4d5a-b358-8a1e492d5df7"/>
    <xsd:import namespace="963382b2-a68a-4803-b10f-7ca8d9c07fc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b439ae-724c-4d5a-b358-8a1e492d5d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155d108-3b8e-4c1c-ab17-f82fe2a70311"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3382b2-a68a-4803-b10f-7ca8d9c07fc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c419059-fe58-470d-b235-988beba9e832}" ma:internalName="TaxCatchAll" ma:showField="CatchAllData" ma:web="963382b2-a68a-4803-b10f-7ca8d9c07fc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CD1BEC-C013-41E8-ABF5-BB2E925773A3}">
  <ds:schemaRefs>
    <ds:schemaRef ds:uri="http://schemas.microsoft.com/sharepoint/v3/contenttype/forms"/>
  </ds:schemaRefs>
</ds:datastoreItem>
</file>

<file path=customXml/itemProps2.xml><?xml version="1.0" encoding="utf-8"?>
<ds:datastoreItem xmlns:ds="http://schemas.openxmlformats.org/officeDocument/2006/customXml" ds:itemID="{9116F0E7-DBB8-460A-AD37-F83A94B4F44F}">
  <ds:schemaRefs>
    <ds:schemaRef ds:uri="f5b439ae-724c-4d5a-b358-8a1e492d5df7"/>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963382b2-a68a-4803-b10f-7ca8d9c07fc7"/>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5054BEE-C4CF-4624-A8E1-93D3BAF66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b439ae-724c-4d5a-b358-8a1e492d5df7"/>
    <ds:schemaRef ds:uri="963382b2-a68a-4803-b10f-7ca8d9c07f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{8595E7BE-9703-A84D-B2E9-A5EA9EA05801}tf16401378</Template>
  <TotalTime>1973</TotalTime>
  <Words>2273</Words>
  <Application>Microsoft Macintosh PowerPoint</Application>
  <PresentationFormat>Widescreen</PresentationFormat>
  <Paragraphs>331</Paragraphs>
  <Slides>80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ArialNarrow</vt:lpstr>
      <vt:lpstr>Calibri</vt:lpstr>
      <vt:lpstr>Calibri Light</vt:lpstr>
      <vt:lpstr>Office Theme</vt:lpstr>
      <vt:lpstr>Online Basic Training Session #1</vt:lpstr>
      <vt:lpstr>What are the goals of this training?</vt:lpstr>
      <vt:lpstr>What we are covering in this session:</vt:lpstr>
      <vt:lpstr>PowerPoint Presentation</vt:lpstr>
      <vt:lpstr>The importance of children’s ministry</vt:lpstr>
      <vt:lpstr>Key components of effective child discipleship </vt:lpstr>
      <vt:lpstr>What is Discovery Land?</vt:lpstr>
      <vt:lpstr>What is Discovery Land?</vt:lpstr>
      <vt:lpstr>DL Curriculum is Designed to Teach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Components of the Program</vt:lpstr>
      <vt:lpstr>PowerPoint Presentation</vt:lpstr>
      <vt:lpstr>Online Basic Training Session #2</vt:lpstr>
      <vt:lpstr>What  we are covering</vt:lpstr>
      <vt:lpstr>Review - Components of the Program</vt:lpstr>
      <vt:lpstr>Sample Schedule (1 hour)</vt:lpstr>
      <vt:lpstr>Pre-Service Review Game</vt:lpstr>
      <vt:lpstr>Same game… different country! </vt:lpstr>
      <vt:lpstr>Worship through music</vt:lpstr>
      <vt:lpstr>Discover Time</vt:lpstr>
      <vt:lpstr>The Discover Time Video Demo</vt:lpstr>
      <vt:lpstr>Discover Time</vt:lpstr>
      <vt:lpstr>Discover Time</vt:lpstr>
      <vt:lpstr>PowerPoint Presentation</vt:lpstr>
      <vt:lpstr>Top 12 Verses</vt:lpstr>
      <vt:lpstr>Tracker Tickets</vt:lpstr>
      <vt:lpstr>Discover Market</vt:lpstr>
      <vt:lpstr>Tracker Tickets &amp; Discover Market  FAQ</vt:lpstr>
      <vt:lpstr>Tracker Tickets &amp; Discover Market  FAQ</vt:lpstr>
      <vt:lpstr>Online Basic Training Session #3</vt:lpstr>
      <vt:lpstr>What  we are covering </vt:lpstr>
      <vt:lpstr>Review - Components of the Program</vt:lpstr>
      <vt:lpstr>PowerPoint Presentation</vt:lpstr>
      <vt:lpstr>PowerPoint Presentation</vt:lpstr>
      <vt:lpstr>What do you notice?</vt:lpstr>
      <vt:lpstr>PowerPoint Presentation</vt:lpstr>
      <vt:lpstr>Preparation for the Bible Lesson</vt:lpstr>
      <vt:lpstr>PowerPoint Presentation</vt:lpstr>
      <vt:lpstr>Connecting the DT to the Bible Lesson</vt:lpstr>
      <vt:lpstr>Prayer</vt:lpstr>
      <vt:lpstr>Find it</vt:lpstr>
      <vt:lpstr>Introduce the Bible lesson</vt:lpstr>
      <vt:lpstr>Scripture Outline</vt:lpstr>
      <vt:lpstr>PowerPoint Presentation</vt:lpstr>
      <vt:lpstr>PowerPoint Presentation</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Classroom Resources</vt:lpstr>
      <vt:lpstr>Bible Timeline</vt:lpstr>
      <vt:lpstr>DL Top 12 Posters</vt:lpstr>
      <vt:lpstr>Books of the Bible Posters</vt:lpstr>
      <vt:lpstr>Feel Right Poster</vt:lpstr>
      <vt:lpstr>Bible Times Map</vt:lpstr>
      <vt:lpstr>End-of-class Review Games</vt:lpstr>
      <vt:lpstr>PowerPoint Presentation</vt:lpstr>
      <vt:lpstr>PowerPoint Presentation</vt:lpstr>
      <vt:lpstr>PowerPoint Presentation</vt:lpstr>
      <vt:lpstr>Introducing…Tracker! </vt:lpstr>
      <vt:lpstr>Discover Time  Mission Station</vt:lpstr>
      <vt:lpstr>Online Basic Training Session #4</vt:lpstr>
      <vt:lpstr>What  we are covering in this session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Basic Training Session #2</dc:title>
  <dc:creator>Microsoft Office User</dc:creator>
  <cp:lastModifiedBy>Kerrie Gonnering</cp:lastModifiedBy>
  <cp:revision>60</cp:revision>
  <dcterms:created xsi:type="dcterms:W3CDTF">2019-09-26T15:14:13Z</dcterms:created>
  <dcterms:modified xsi:type="dcterms:W3CDTF">2024-02-01T19:25:26Z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0x0101002C6484CD587EDE4B9FCA953F0C4EADF1</vt:lpwstr>
  </property>
  <property fmtid="{D5CDD505-2E9C-101B-9397-08002B2CF9AE}" pid="3" name="MediaServiceImageTags">
    <vt:lpwstr/>
  </property>
</Properties>
</file>