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8" r:id="rId4"/>
  </p:sldMasterIdLst>
  <p:sldIdLst>
    <p:sldId id="256" r:id="rId5"/>
    <p:sldId id="271" r:id="rId6"/>
    <p:sldId id="258" r:id="rId7"/>
    <p:sldId id="259" r:id="rId8"/>
    <p:sldId id="261" r:id="rId9"/>
    <p:sldId id="264" r:id="rId10"/>
    <p:sldId id="268" r:id="rId11"/>
    <p:sldId id="267" r:id="rId12"/>
    <p:sldId id="260" r:id="rId13"/>
    <p:sldId id="262" r:id="rId14"/>
    <p:sldId id="263" r:id="rId15"/>
    <p:sldId id="265" r:id="rId16"/>
    <p:sldId id="266" r:id="rId17"/>
    <p:sldId id="269" r:id="rId18"/>
    <p:sldId id="270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714"/>
    <p:restoredTop sz="94694"/>
  </p:normalViewPr>
  <p:slideViewPr>
    <p:cSldViewPr snapToGrid="0" snapToObjects="1">
      <p:cViewPr varScale="1">
        <p:scale>
          <a:sx n="84" d="100"/>
          <a:sy n="84" d="100"/>
        </p:scale>
        <p:origin x="66" y="45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 Smoll" userId="ecb0f078-6e79-4fd7-b254-2051c6e9de63" providerId="ADAL" clId="{B2BC4F40-8E08-4910-9619-1D3DFCEAF09A}"/>
    <pc:docChg chg="custSel modSld">
      <pc:chgData name="Belle Smoll" userId="ecb0f078-6e79-4fd7-b254-2051c6e9de63" providerId="ADAL" clId="{B2BC4F40-8E08-4910-9619-1D3DFCEAF09A}" dt="2024-06-11T14:40:24.999" v="204" actId="20577"/>
      <pc:docMkLst>
        <pc:docMk/>
      </pc:docMkLst>
      <pc:sldChg chg="delSp modSp mod">
        <pc:chgData name="Belle Smoll" userId="ecb0f078-6e79-4fd7-b254-2051c6e9de63" providerId="ADAL" clId="{B2BC4F40-8E08-4910-9619-1D3DFCEAF09A}" dt="2024-06-10T16:37:21.990" v="34" actId="1076"/>
        <pc:sldMkLst>
          <pc:docMk/>
          <pc:sldMk cId="3061038143" sldId="256"/>
        </pc:sldMkLst>
        <pc:spChg chg="mod">
          <ac:chgData name="Belle Smoll" userId="ecb0f078-6e79-4fd7-b254-2051c6e9de63" providerId="ADAL" clId="{B2BC4F40-8E08-4910-9619-1D3DFCEAF09A}" dt="2024-06-10T16:36:55.997" v="17" actId="14100"/>
          <ac:spMkLst>
            <pc:docMk/>
            <pc:sldMk cId="3061038143" sldId="256"/>
            <ac:spMk id="2" creationId="{4B149C88-1021-EB4C-9997-629A966C6251}"/>
          </ac:spMkLst>
        </pc:spChg>
        <pc:spChg chg="mod">
          <ac:chgData name="Belle Smoll" userId="ecb0f078-6e79-4fd7-b254-2051c6e9de63" providerId="ADAL" clId="{B2BC4F40-8E08-4910-9619-1D3DFCEAF09A}" dt="2024-06-10T16:37:05.841" v="31" actId="20577"/>
          <ac:spMkLst>
            <pc:docMk/>
            <pc:sldMk cId="3061038143" sldId="256"/>
            <ac:spMk id="3" creationId="{E9A8B04B-7F59-E04C-BF2E-6875A0DE6700}"/>
          </ac:spMkLst>
        </pc:spChg>
        <pc:spChg chg="mod">
          <ac:chgData name="Belle Smoll" userId="ecb0f078-6e79-4fd7-b254-2051c6e9de63" providerId="ADAL" clId="{B2BC4F40-8E08-4910-9619-1D3DFCEAF09A}" dt="2024-06-10T16:37:21.990" v="34" actId="1076"/>
          <ac:spMkLst>
            <pc:docMk/>
            <pc:sldMk cId="3061038143" sldId="256"/>
            <ac:spMk id="5" creationId="{DDF747FC-3D3E-934D-884C-8CAEE35754FD}"/>
          </ac:spMkLst>
        </pc:spChg>
        <pc:spChg chg="del">
          <ac:chgData name="Belle Smoll" userId="ecb0f078-6e79-4fd7-b254-2051c6e9de63" providerId="ADAL" clId="{B2BC4F40-8E08-4910-9619-1D3DFCEAF09A}" dt="2024-06-10T16:37:13.842" v="33" actId="478"/>
          <ac:spMkLst>
            <pc:docMk/>
            <pc:sldMk cId="3061038143" sldId="256"/>
            <ac:spMk id="11" creationId="{8744C1AE-A0FA-544D-B65C-41B10F525671}"/>
          </ac:spMkLst>
        </pc:spChg>
        <pc:spChg chg="del">
          <ac:chgData name="Belle Smoll" userId="ecb0f078-6e79-4fd7-b254-2051c6e9de63" providerId="ADAL" clId="{B2BC4F40-8E08-4910-9619-1D3DFCEAF09A}" dt="2024-06-10T16:37:10.998" v="32" actId="478"/>
          <ac:spMkLst>
            <pc:docMk/>
            <pc:sldMk cId="3061038143" sldId="256"/>
            <ac:spMk id="12" creationId="{784F1EF9-AF83-F442-8D4B-8A1E99FADD82}"/>
          </ac:spMkLst>
        </pc:spChg>
      </pc:sldChg>
      <pc:sldChg chg="modSp mod">
        <pc:chgData name="Belle Smoll" userId="ecb0f078-6e79-4fd7-b254-2051c6e9de63" providerId="ADAL" clId="{B2BC4F40-8E08-4910-9619-1D3DFCEAF09A}" dt="2024-06-10T16:37:55.531" v="63" actId="20577"/>
        <pc:sldMkLst>
          <pc:docMk/>
          <pc:sldMk cId="1169798496" sldId="259"/>
        </pc:sldMkLst>
        <pc:spChg chg="mod">
          <ac:chgData name="Belle Smoll" userId="ecb0f078-6e79-4fd7-b254-2051c6e9de63" providerId="ADAL" clId="{B2BC4F40-8E08-4910-9619-1D3DFCEAF09A}" dt="2024-06-10T16:37:55.531" v="63" actId="20577"/>
          <ac:spMkLst>
            <pc:docMk/>
            <pc:sldMk cId="1169798496" sldId="259"/>
            <ac:spMk id="3" creationId="{DDA5F921-F50C-1048-9026-590A9B056858}"/>
          </ac:spMkLst>
        </pc:spChg>
      </pc:sldChg>
      <pc:sldChg chg="modSp mod">
        <pc:chgData name="Belle Smoll" userId="ecb0f078-6e79-4fd7-b254-2051c6e9de63" providerId="ADAL" clId="{B2BC4F40-8E08-4910-9619-1D3DFCEAF09A}" dt="2024-06-10T16:38:21.036" v="82" actId="20577"/>
        <pc:sldMkLst>
          <pc:docMk/>
          <pc:sldMk cId="193356114" sldId="260"/>
        </pc:sldMkLst>
        <pc:spChg chg="mod">
          <ac:chgData name="Belle Smoll" userId="ecb0f078-6e79-4fd7-b254-2051c6e9de63" providerId="ADAL" clId="{B2BC4F40-8E08-4910-9619-1D3DFCEAF09A}" dt="2024-06-10T16:38:21.036" v="82" actId="20577"/>
          <ac:spMkLst>
            <pc:docMk/>
            <pc:sldMk cId="193356114" sldId="260"/>
            <ac:spMk id="2" creationId="{8095007E-44B7-8741-A1BA-0FCCBCAE9EDC}"/>
          </ac:spMkLst>
        </pc:spChg>
      </pc:sldChg>
      <pc:sldChg chg="modSp mod">
        <pc:chgData name="Belle Smoll" userId="ecb0f078-6e79-4fd7-b254-2051c6e9de63" providerId="ADAL" clId="{B2BC4F40-8E08-4910-9619-1D3DFCEAF09A}" dt="2024-06-10T16:38:28.061" v="92" actId="20577"/>
        <pc:sldMkLst>
          <pc:docMk/>
          <pc:sldMk cId="760258005" sldId="262"/>
        </pc:sldMkLst>
        <pc:spChg chg="mod">
          <ac:chgData name="Belle Smoll" userId="ecb0f078-6e79-4fd7-b254-2051c6e9de63" providerId="ADAL" clId="{B2BC4F40-8E08-4910-9619-1D3DFCEAF09A}" dt="2024-06-10T16:38:28.061" v="92" actId="20577"/>
          <ac:spMkLst>
            <pc:docMk/>
            <pc:sldMk cId="760258005" sldId="262"/>
            <ac:spMk id="2" creationId="{C632EF5B-ACAB-C640-BFB2-E79CAA0AFB29}"/>
          </ac:spMkLst>
        </pc:spChg>
      </pc:sldChg>
      <pc:sldChg chg="modSp mod">
        <pc:chgData name="Belle Smoll" userId="ecb0f078-6e79-4fd7-b254-2051c6e9de63" providerId="ADAL" clId="{B2BC4F40-8E08-4910-9619-1D3DFCEAF09A}" dt="2024-06-11T14:39:44.400" v="189" actId="14100"/>
        <pc:sldMkLst>
          <pc:docMk/>
          <pc:sldMk cId="2839513223" sldId="263"/>
        </pc:sldMkLst>
        <pc:spChg chg="mod">
          <ac:chgData name="Belle Smoll" userId="ecb0f078-6e79-4fd7-b254-2051c6e9de63" providerId="ADAL" clId="{B2BC4F40-8E08-4910-9619-1D3DFCEAF09A}" dt="2024-06-10T16:38:34.588" v="104" actId="20577"/>
          <ac:spMkLst>
            <pc:docMk/>
            <pc:sldMk cId="2839513223" sldId="263"/>
            <ac:spMk id="2" creationId="{CD480037-8F94-C544-ACD3-A429864D9926}"/>
          </ac:spMkLst>
        </pc:spChg>
        <pc:spChg chg="mod">
          <ac:chgData name="Belle Smoll" userId="ecb0f078-6e79-4fd7-b254-2051c6e9de63" providerId="ADAL" clId="{B2BC4F40-8E08-4910-9619-1D3DFCEAF09A}" dt="2024-06-11T14:39:44.400" v="189" actId="14100"/>
          <ac:spMkLst>
            <pc:docMk/>
            <pc:sldMk cId="2839513223" sldId="263"/>
            <ac:spMk id="3" creationId="{1801DBB1-01C0-E341-B2FB-3009DD046823}"/>
          </ac:spMkLst>
        </pc:spChg>
      </pc:sldChg>
      <pc:sldChg chg="modSp mod">
        <pc:chgData name="Belle Smoll" userId="ecb0f078-6e79-4fd7-b254-2051c6e9de63" providerId="ADAL" clId="{B2BC4F40-8E08-4910-9619-1D3DFCEAF09A}" dt="2024-06-11T14:38:46.930" v="156" actId="20577"/>
        <pc:sldMkLst>
          <pc:docMk/>
          <pc:sldMk cId="3404493598" sldId="264"/>
        </pc:sldMkLst>
        <pc:spChg chg="mod">
          <ac:chgData name="Belle Smoll" userId="ecb0f078-6e79-4fd7-b254-2051c6e9de63" providerId="ADAL" clId="{B2BC4F40-8E08-4910-9619-1D3DFCEAF09A}" dt="2024-06-11T14:38:46.930" v="156" actId="20577"/>
          <ac:spMkLst>
            <pc:docMk/>
            <pc:sldMk cId="3404493598" sldId="264"/>
            <ac:spMk id="3" creationId="{4DC03B24-A475-B046-A37E-C6CF9436826A}"/>
          </ac:spMkLst>
        </pc:spChg>
      </pc:sldChg>
      <pc:sldChg chg="modSp mod">
        <pc:chgData name="Belle Smoll" userId="ecb0f078-6e79-4fd7-b254-2051c6e9de63" providerId="ADAL" clId="{B2BC4F40-8E08-4910-9619-1D3DFCEAF09A}" dt="2024-06-10T16:38:39.925" v="114" actId="20577"/>
        <pc:sldMkLst>
          <pc:docMk/>
          <pc:sldMk cId="4107552911" sldId="265"/>
        </pc:sldMkLst>
        <pc:spChg chg="mod">
          <ac:chgData name="Belle Smoll" userId="ecb0f078-6e79-4fd7-b254-2051c6e9de63" providerId="ADAL" clId="{B2BC4F40-8E08-4910-9619-1D3DFCEAF09A}" dt="2024-06-10T16:38:39.925" v="114" actId="20577"/>
          <ac:spMkLst>
            <pc:docMk/>
            <pc:sldMk cId="4107552911" sldId="265"/>
            <ac:spMk id="2" creationId="{D6A06D9E-B320-134A-B5A3-39BEE91B22BB}"/>
          </ac:spMkLst>
        </pc:spChg>
      </pc:sldChg>
      <pc:sldChg chg="modSp mod">
        <pc:chgData name="Belle Smoll" userId="ecb0f078-6e79-4fd7-b254-2051c6e9de63" providerId="ADAL" clId="{B2BC4F40-8E08-4910-9619-1D3DFCEAF09A}" dt="2024-06-11T14:39:14.497" v="179" actId="20577"/>
        <pc:sldMkLst>
          <pc:docMk/>
          <pc:sldMk cId="628751684" sldId="267"/>
        </pc:sldMkLst>
        <pc:spChg chg="mod">
          <ac:chgData name="Belle Smoll" userId="ecb0f078-6e79-4fd7-b254-2051c6e9de63" providerId="ADAL" clId="{B2BC4F40-8E08-4910-9619-1D3DFCEAF09A}" dt="2024-06-11T14:39:14.497" v="179" actId="20577"/>
          <ac:spMkLst>
            <pc:docMk/>
            <pc:sldMk cId="628751684" sldId="267"/>
            <ac:spMk id="3" creationId="{4CED1863-BFFD-1C4A-93FB-A0962C6BAC98}"/>
          </ac:spMkLst>
        </pc:spChg>
      </pc:sldChg>
      <pc:sldChg chg="modSp mod">
        <pc:chgData name="Belle Smoll" userId="ecb0f078-6e79-4fd7-b254-2051c6e9de63" providerId="ADAL" clId="{B2BC4F40-8E08-4910-9619-1D3DFCEAF09A}" dt="2024-06-11T14:38:56.269" v="173" actId="20577"/>
        <pc:sldMkLst>
          <pc:docMk/>
          <pc:sldMk cId="3538811386" sldId="268"/>
        </pc:sldMkLst>
        <pc:spChg chg="mod">
          <ac:chgData name="Belle Smoll" userId="ecb0f078-6e79-4fd7-b254-2051c6e9de63" providerId="ADAL" clId="{B2BC4F40-8E08-4910-9619-1D3DFCEAF09A}" dt="2024-06-11T14:38:56.269" v="173" actId="20577"/>
          <ac:spMkLst>
            <pc:docMk/>
            <pc:sldMk cId="3538811386" sldId="268"/>
            <ac:spMk id="3" creationId="{C51505F2-F1D7-064A-A13C-895CE4130761}"/>
          </ac:spMkLst>
        </pc:spChg>
      </pc:sldChg>
      <pc:sldChg chg="modSp mod">
        <pc:chgData name="Belle Smoll" userId="ecb0f078-6e79-4fd7-b254-2051c6e9de63" providerId="ADAL" clId="{B2BC4F40-8E08-4910-9619-1D3DFCEAF09A}" dt="2024-06-11T14:40:13.939" v="200" actId="20577"/>
        <pc:sldMkLst>
          <pc:docMk/>
          <pc:sldMk cId="476200727" sldId="269"/>
        </pc:sldMkLst>
        <pc:spChg chg="mod">
          <ac:chgData name="Belle Smoll" userId="ecb0f078-6e79-4fd7-b254-2051c6e9de63" providerId="ADAL" clId="{B2BC4F40-8E08-4910-9619-1D3DFCEAF09A}" dt="2024-06-11T14:40:13.939" v="200" actId="20577"/>
          <ac:spMkLst>
            <pc:docMk/>
            <pc:sldMk cId="476200727" sldId="269"/>
            <ac:spMk id="3" creationId="{FD2AFDF6-6310-BE46-BD96-3EB98F373CBE}"/>
          </ac:spMkLst>
        </pc:spChg>
      </pc:sldChg>
      <pc:sldChg chg="modSp mod">
        <pc:chgData name="Belle Smoll" userId="ecb0f078-6e79-4fd7-b254-2051c6e9de63" providerId="ADAL" clId="{B2BC4F40-8E08-4910-9619-1D3DFCEAF09A}" dt="2024-06-11T14:40:24.999" v="204" actId="20577"/>
        <pc:sldMkLst>
          <pc:docMk/>
          <pc:sldMk cId="3048876280" sldId="270"/>
        </pc:sldMkLst>
        <pc:spChg chg="mod">
          <ac:chgData name="Belle Smoll" userId="ecb0f078-6e79-4fd7-b254-2051c6e9de63" providerId="ADAL" clId="{B2BC4F40-8E08-4910-9619-1D3DFCEAF09A}" dt="2024-06-11T14:40:24.999" v="204" actId="20577"/>
          <ac:spMkLst>
            <pc:docMk/>
            <pc:sldMk cId="3048876280" sldId="270"/>
            <ac:spMk id="3" creationId="{92B935ED-ADC5-2349-823F-6E90F389F9D5}"/>
          </ac:spMkLst>
        </pc:spChg>
      </pc:sldChg>
      <pc:sldChg chg="modSp mod">
        <pc:chgData name="Belle Smoll" userId="ecb0f078-6e79-4fd7-b254-2051c6e9de63" providerId="ADAL" clId="{B2BC4F40-8E08-4910-9619-1D3DFCEAF09A}" dt="2024-06-11T14:37:00.499" v="132" actId="14100"/>
        <pc:sldMkLst>
          <pc:docMk/>
          <pc:sldMk cId="449427403" sldId="271"/>
        </pc:sldMkLst>
        <pc:spChg chg="mod">
          <ac:chgData name="Belle Smoll" userId="ecb0f078-6e79-4fd7-b254-2051c6e9de63" providerId="ADAL" clId="{B2BC4F40-8E08-4910-9619-1D3DFCEAF09A}" dt="2024-06-11T14:37:00.499" v="132" actId="14100"/>
          <ac:spMkLst>
            <pc:docMk/>
            <pc:sldMk cId="449427403" sldId="271"/>
            <ac:spMk id="2" creationId="{EF0B4247-5767-2349-900A-C48BC00711E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B53A7-3209-46A6-9454-F38EAC8F11E7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F21B6A50-9EFB-B945-99F3-93D3BC4EC1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9652" t="28041" r="9402" b="27027"/>
          <a:stretch/>
        </p:blipFill>
        <p:spPr>
          <a:xfrm>
            <a:off x="0" y="6403388"/>
            <a:ext cx="2047461" cy="454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4259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B53A7-3209-46A6-9454-F38EAC8F11E7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882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B53A7-3209-46A6-9454-F38EAC8F11E7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334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B53A7-3209-46A6-9454-F38EAC8F11E7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82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B53A7-3209-46A6-9454-F38EAC8F11E7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2505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B53A7-3209-46A6-9454-F38EAC8F11E7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2652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B53A7-3209-46A6-9454-F38EAC8F11E7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6713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B53A7-3209-46A6-9454-F38EAC8F11E7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1180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B53A7-3209-46A6-9454-F38EAC8F11E7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3200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B53A7-3209-46A6-9454-F38EAC8F11E7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2697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B53A7-3209-46A6-9454-F38EAC8F11E7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463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4B53A7-3209-46A6-9454-F38EAC8F11E7}" type="datetimeFigureOut">
              <a:rPr lang="en-US" smtClean="0"/>
              <a:pPr/>
              <a:t>6/11/2024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CE633F-9882-4A5C-83A2-1109D0C732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463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E91DC736-0EF8-4F87-9146-EBF1D2EE4D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FD58DFC-4C5F-8F42-B23A-2F30338A45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3298" b="9091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097CD68E-23E3-4007-8847-CD0944C4F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9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149C88-1021-EB4C-9997-629A966C62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7980" y="776937"/>
            <a:ext cx="5667242" cy="2831329"/>
          </a:xfrm>
        </p:spPr>
        <p:txBody>
          <a:bodyPr anchor="b">
            <a:normAutofit fontScale="90000"/>
          </a:bodyPr>
          <a:lstStyle/>
          <a:p>
            <a:pPr algn="l"/>
            <a:r>
              <a:rPr lang="en-US" sz="6600" b="1" dirty="0"/>
              <a:t>Teens Curriculum</a:t>
            </a:r>
            <a:br>
              <a:rPr lang="en-US" sz="6600" b="1" dirty="0"/>
            </a:br>
            <a:r>
              <a:rPr lang="en-US" sz="6600" b="1" dirty="0"/>
              <a:t>Leader Basic </a:t>
            </a:r>
            <a:br>
              <a:rPr lang="en-US" sz="6600" b="1" dirty="0"/>
            </a:br>
            <a:r>
              <a:rPr lang="en-US" sz="6600" b="1" dirty="0"/>
              <a:t>Training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9A8B04B-7F59-E04C-BF2E-6875A0DE67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7980" y="3835671"/>
            <a:ext cx="5396046" cy="840574"/>
          </a:xfrm>
        </p:spPr>
        <p:txBody>
          <a:bodyPr>
            <a:noAutofit/>
          </a:bodyPr>
          <a:lstStyle/>
          <a:p>
            <a:pPr algn="l"/>
            <a:r>
              <a:rPr lang="en-US" dirty="0"/>
              <a:t>Understanding the Teens ministry using specifically the Teens Curriculum</a:t>
            </a:r>
          </a:p>
        </p:txBody>
      </p:sp>
      <p:sp>
        <p:nvSpPr>
          <p:cNvPr id="38" name="Rectangle 37" hidden="1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0" name="Rectangle 39" hidden="1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E43E6BFA-9F2E-5748-B438-7D01B0B12F0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652" t="28041" r="9402" b="27027"/>
          <a:stretch/>
        </p:blipFill>
        <p:spPr>
          <a:xfrm>
            <a:off x="1" y="6381320"/>
            <a:ext cx="2146852" cy="47668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DF747FC-3D3E-934D-884C-8CAEE35754FD}"/>
              </a:ext>
            </a:extLst>
          </p:cNvPr>
          <p:cNvSpPr txBox="1"/>
          <p:nvPr/>
        </p:nvSpPr>
        <p:spPr>
          <a:xfrm>
            <a:off x="477980" y="5773286"/>
            <a:ext cx="3263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/>
              <a:t>(Presenter Notes available on the website)</a:t>
            </a:r>
          </a:p>
        </p:txBody>
      </p:sp>
    </p:spTree>
    <p:extLst>
      <p:ext uri="{BB962C8B-B14F-4D97-AF65-F5344CB8AC3E}">
        <p14:creationId xmlns:p14="http://schemas.microsoft.com/office/powerpoint/2010/main" val="30610381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9D602A4-E296-604B-BAD2-739630045AA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39487" r="8068"/>
          <a:stretch/>
        </p:blipFill>
        <p:spPr>
          <a:xfrm>
            <a:off x="6354756" y="0"/>
            <a:ext cx="6394152" cy="685799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4DDEBDD-D8BD-41A6-8A0D-B00E3768B0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32EF5B-ACAB-C640-BFB2-E79CAA0AFB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7595" y="101440"/>
            <a:ext cx="6253027" cy="977535"/>
          </a:xfrm>
        </p:spPr>
        <p:txBody>
          <a:bodyPr anchor="b">
            <a:normAutofit/>
          </a:bodyPr>
          <a:lstStyle/>
          <a:p>
            <a:r>
              <a:rPr lang="en-US" b="1" dirty="0">
                <a:solidFill>
                  <a:srgbClr val="000000"/>
                </a:solidFill>
              </a:rPr>
              <a:t>Months 2-3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5BA93F-F85A-724E-9163-B0C9E2BF64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4094" y="2830830"/>
            <a:ext cx="4706803" cy="3788830"/>
          </a:xfrm>
        </p:spPr>
        <p:txBody>
          <a:bodyPr anchor="ctr">
            <a:normAutofit/>
          </a:bodyPr>
          <a:lstStyle/>
          <a:p>
            <a:r>
              <a:rPr lang="en-US" sz="2400" dirty="0">
                <a:solidFill>
                  <a:srgbClr val="000000"/>
                </a:solidFill>
              </a:rPr>
              <a:t>The Bible: Is it truth? History of the Bible Part 2 – Apologetics</a:t>
            </a:r>
          </a:p>
          <a:p>
            <a:r>
              <a:rPr lang="en-US" sz="2400" dirty="0">
                <a:solidFill>
                  <a:srgbClr val="000000"/>
                </a:solidFill>
              </a:rPr>
              <a:t>Processing the New Testament Timeline to prepare for the court case</a:t>
            </a:r>
          </a:p>
          <a:p>
            <a:r>
              <a:rPr lang="en-US" sz="2400" dirty="0">
                <a:solidFill>
                  <a:srgbClr val="000000"/>
                </a:solidFill>
              </a:rPr>
              <a:t>Court Case – Part 1 and Part 2</a:t>
            </a:r>
          </a:p>
          <a:p>
            <a:r>
              <a:rPr lang="en-US" sz="2400" dirty="0">
                <a:solidFill>
                  <a:srgbClr val="000000"/>
                </a:solidFill>
              </a:rPr>
              <a:t>Church Age </a:t>
            </a:r>
          </a:p>
          <a:p>
            <a:r>
              <a:rPr lang="en-US" sz="2400" dirty="0">
                <a:solidFill>
                  <a:srgbClr val="000000"/>
                </a:solidFill>
              </a:rPr>
              <a:t>Baptism and Communion</a:t>
            </a:r>
          </a:p>
          <a:p>
            <a:pPr marL="0" indent="0">
              <a:buNone/>
            </a:pPr>
            <a:endParaRPr lang="en-US" sz="2400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rgbClr val="000000"/>
              </a:solidFill>
            </a:endParaRPr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90486036-7892-6144-A9D2-7FAC7883C05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652" t="28041" r="9402" b="27027"/>
          <a:stretch/>
        </p:blipFill>
        <p:spPr>
          <a:xfrm>
            <a:off x="1" y="6381320"/>
            <a:ext cx="2146852" cy="476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2580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3F7BBD8-A877-164A-87C9-84AE3B8AC48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39487" r="8068"/>
          <a:stretch/>
        </p:blipFill>
        <p:spPr>
          <a:xfrm>
            <a:off x="5797543" y="10"/>
            <a:ext cx="6394152" cy="685799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4DDEBDD-D8BD-41A6-8A0D-B00E3768B0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480037-8F94-C544-ACD3-A429864D99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788" y="93775"/>
            <a:ext cx="6083470" cy="999931"/>
          </a:xfrm>
        </p:spPr>
        <p:txBody>
          <a:bodyPr anchor="b">
            <a:normAutofit/>
          </a:bodyPr>
          <a:lstStyle/>
          <a:p>
            <a:r>
              <a:rPr lang="en-US" b="1" dirty="0">
                <a:solidFill>
                  <a:srgbClr val="000000"/>
                </a:solidFill>
              </a:rPr>
              <a:t>Months 4-6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01DBB1-01C0-E341-B2FB-3009DD046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4788" y="1406446"/>
            <a:ext cx="4891714" cy="3788830"/>
          </a:xfrm>
        </p:spPr>
        <p:txBody>
          <a:bodyPr anchor="ctr">
            <a:normAutofit/>
          </a:bodyPr>
          <a:lstStyle/>
          <a:p>
            <a:r>
              <a:rPr lang="en-US" sz="2400" dirty="0">
                <a:solidFill>
                  <a:srgbClr val="000000"/>
                </a:solidFill>
              </a:rPr>
              <a:t>Finish studying the New Testament</a:t>
            </a:r>
          </a:p>
          <a:p>
            <a:r>
              <a:rPr lang="en-US" sz="2400" dirty="0">
                <a:solidFill>
                  <a:srgbClr val="000000"/>
                </a:solidFill>
              </a:rPr>
              <a:t>Talk about the Holy Spirit </a:t>
            </a:r>
          </a:p>
          <a:p>
            <a:r>
              <a:rPr lang="en-US" sz="2400" dirty="0">
                <a:solidFill>
                  <a:srgbClr val="000000"/>
                </a:solidFill>
              </a:rPr>
              <a:t>Music – Worship/Entertainment</a:t>
            </a:r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CC162B5C-B8F1-F440-8846-6E8E52BABB9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652" t="28041" r="9402" b="27027"/>
          <a:stretch/>
        </p:blipFill>
        <p:spPr>
          <a:xfrm>
            <a:off x="1" y="6381320"/>
            <a:ext cx="2146852" cy="476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5132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hand holding a book&#10;&#10;Description automatically generated">
            <a:extLst>
              <a:ext uri="{FF2B5EF4-FFF2-40B4-BE49-F238E27FC236}">
                <a16:creationId xmlns:a16="http://schemas.microsoft.com/office/drawing/2014/main" id="{4295E8FE-1F16-E040-A2D8-6D95DFD579B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39487" r="8068"/>
          <a:stretch/>
        </p:blipFill>
        <p:spPr>
          <a:xfrm>
            <a:off x="5357813" y="10"/>
            <a:ext cx="6833882" cy="685799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4DDEBDD-D8BD-41A6-8A0D-B00E3768B0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6A06D9E-B320-134A-B5A3-39BEE91B22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673" y="-222401"/>
            <a:ext cx="4803636" cy="1311664"/>
          </a:xfrm>
        </p:spPr>
        <p:txBody>
          <a:bodyPr anchor="b">
            <a:normAutofit/>
          </a:bodyPr>
          <a:lstStyle/>
          <a:p>
            <a:r>
              <a:rPr lang="en-US" b="1" dirty="0">
                <a:solidFill>
                  <a:srgbClr val="000000"/>
                </a:solidFill>
              </a:rPr>
              <a:t>Months 7-9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6D9425-915E-7D4F-A690-1D2586B1EE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673" y="1840876"/>
            <a:ext cx="5356327" cy="3788830"/>
          </a:xfrm>
        </p:spPr>
        <p:txBody>
          <a:bodyPr anchor="ctr">
            <a:noAutofit/>
          </a:bodyPr>
          <a:lstStyle/>
          <a:p>
            <a:r>
              <a:rPr lang="en-US" sz="2400" dirty="0">
                <a:solidFill>
                  <a:srgbClr val="000000"/>
                </a:solidFill>
              </a:rPr>
              <a:t>Friendship, Dating &amp; Marriage</a:t>
            </a:r>
          </a:p>
          <a:p>
            <a:r>
              <a:rPr lang="en-US" sz="2400" dirty="0">
                <a:solidFill>
                  <a:srgbClr val="000000"/>
                </a:solidFill>
              </a:rPr>
              <a:t>Writing and communicating your testimony</a:t>
            </a:r>
          </a:p>
          <a:p>
            <a:r>
              <a:rPr lang="en-US" sz="2400" dirty="0">
                <a:solidFill>
                  <a:srgbClr val="000000"/>
                </a:solidFill>
              </a:rPr>
              <a:t>Witnessing</a:t>
            </a:r>
          </a:p>
          <a:p>
            <a:r>
              <a:rPr lang="en-US" sz="2400" dirty="0">
                <a:solidFill>
                  <a:srgbClr val="000000"/>
                </a:solidFill>
              </a:rPr>
              <a:t>Spiritual Gifts</a:t>
            </a:r>
          </a:p>
          <a:p>
            <a:r>
              <a:rPr lang="en-US" sz="2400" dirty="0">
                <a:solidFill>
                  <a:srgbClr val="000000"/>
                </a:solidFill>
              </a:rPr>
              <a:t>Serving in your church</a:t>
            </a:r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195E3E31-8C31-7944-9D58-EA2205D5B12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652" t="28041" r="9402" b="27027"/>
          <a:stretch/>
        </p:blipFill>
        <p:spPr>
          <a:xfrm>
            <a:off x="1" y="6381320"/>
            <a:ext cx="2146852" cy="476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5529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0778440-E05F-2940-A308-632AFA9460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16008" r="14065"/>
          <a:stretch/>
        </p:blipFill>
        <p:spPr>
          <a:xfrm>
            <a:off x="6390764" y="0"/>
            <a:ext cx="6394152" cy="68579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4DDEBDD-D8BD-41A6-8A0D-B00E3768B0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CB7A4D-FE43-AC4D-A193-CCB4C789EA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192" y="-207332"/>
            <a:ext cx="5708080" cy="1311664"/>
          </a:xfrm>
        </p:spPr>
        <p:txBody>
          <a:bodyPr anchor="b">
            <a:normAutofit/>
          </a:bodyPr>
          <a:lstStyle/>
          <a:p>
            <a:r>
              <a:rPr lang="en-US" b="1" dirty="0">
                <a:solidFill>
                  <a:srgbClr val="000000"/>
                </a:solidFill>
              </a:rPr>
              <a:t>Teacher vs Facilitator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ED1863-BFFD-1C4A-93FB-A0962C6BAC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4192" y="1518551"/>
            <a:ext cx="6314390" cy="3820888"/>
          </a:xfrm>
        </p:spPr>
        <p:txBody>
          <a:bodyPr anchor="ctr"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200" b="1" dirty="0">
                <a:solidFill>
                  <a:srgbClr val="000000"/>
                </a:solidFill>
              </a:rPr>
              <a:t>Teacher</a:t>
            </a:r>
            <a:endParaRPr lang="en-US" sz="2400" b="1" dirty="0">
              <a:solidFill>
                <a:srgbClr val="000000"/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200" dirty="0">
                <a:solidFill>
                  <a:srgbClr val="000000"/>
                </a:solidFill>
              </a:rPr>
              <a:t>Talks the majority of the time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200" dirty="0">
                <a:solidFill>
                  <a:srgbClr val="000000"/>
                </a:solidFill>
              </a:rPr>
              <a:t>Students are sitting and listening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200" dirty="0">
                <a:solidFill>
                  <a:srgbClr val="000000"/>
                </a:solidFill>
              </a:rPr>
              <a:t>Ask questions with concrete answers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400" dirty="0">
              <a:solidFill>
                <a:srgbClr val="00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200" b="1" dirty="0">
                <a:solidFill>
                  <a:srgbClr val="000000"/>
                </a:solidFill>
              </a:rPr>
              <a:t>Facilitator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200" dirty="0"/>
              <a:t>Presents and allows space for students to process and ask questions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200" dirty="0"/>
              <a:t>Draws students back to truth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200" dirty="0"/>
              <a:t>Has a goal to see students confident not confused</a:t>
            </a:r>
            <a:endParaRPr lang="en-US" sz="2200" dirty="0">
              <a:solidFill>
                <a:srgbClr val="00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841379-195E-5C4E-935D-E4F09F52A203}"/>
              </a:ext>
            </a:extLst>
          </p:cNvPr>
          <p:cNvSpPr txBox="1"/>
          <p:nvPr/>
        </p:nvSpPr>
        <p:spPr>
          <a:xfrm>
            <a:off x="0" y="5846767"/>
            <a:ext cx="73285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</a:t>
            </a:r>
            <a:r>
              <a:rPr lang="en-US" i="1" dirty="0"/>
              <a:t>Occasionally you feel like you have less prep than regular DL curriculum.</a:t>
            </a:r>
          </a:p>
        </p:txBody>
      </p:sp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2AFD77B8-84E8-5B45-BE0A-1E41A75E3D1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652" t="28041" r="9402" b="27027"/>
          <a:stretch/>
        </p:blipFill>
        <p:spPr>
          <a:xfrm>
            <a:off x="1" y="6381320"/>
            <a:ext cx="2146852" cy="476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3387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hand holding a book&#10;&#10;Description automatically generated">
            <a:extLst>
              <a:ext uri="{FF2B5EF4-FFF2-40B4-BE49-F238E27FC236}">
                <a16:creationId xmlns:a16="http://schemas.microsoft.com/office/drawing/2014/main" id="{6149A659-712E-DC45-9577-6A4E5815DB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39487" r="8068"/>
          <a:stretch/>
        </p:blipFill>
        <p:spPr>
          <a:xfrm>
            <a:off x="5797543" y="10"/>
            <a:ext cx="6394152" cy="685799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4DDEBDD-D8BD-41A6-8A0D-B00E3768B0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32D4538-8D41-964C-A605-DE72A9B18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630" y="-202452"/>
            <a:ext cx="6394152" cy="1311664"/>
          </a:xfrm>
        </p:spPr>
        <p:txBody>
          <a:bodyPr anchor="b">
            <a:normAutofit/>
          </a:bodyPr>
          <a:lstStyle/>
          <a:p>
            <a:r>
              <a:rPr lang="en-US" b="1" dirty="0">
                <a:solidFill>
                  <a:srgbClr val="000000"/>
                </a:solidFill>
              </a:rPr>
              <a:t>The Role of the Shepherd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2AFDF6-6310-BE46-BD96-3EB98F373C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9630" y="1590460"/>
            <a:ext cx="6154906" cy="5029200"/>
          </a:xfrm>
        </p:spPr>
        <p:txBody>
          <a:bodyPr anchor="ctr">
            <a:normAutofit/>
          </a:bodyPr>
          <a:lstStyle/>
          <a:p>
            <a:r>
              <a:rPr lang="en-US" sz="2400" dirty="0">
                <a:solidFill>
                  <a:srgbClr val="000000"/>
                </a:solidFill>
              </a:rPr>
              <a:t>Assisting in small groups as needed</a:t>
            </a:r>
          </a:p>
          <a:p>
            <a:r>
              <a:rPr lang="en-US" sz="2400" dirty="0">
                <a:solidFill>
                  <a:srgbClr val="000000"/>
                </a:solidFill>
              </a:rPr>
              <a:t>Looking for students without friends</a:t>
            </a:r>
          </a:p>
          <a:p>
            <a:r>
              <a:rPr lang="en-US" sz="2400" dirty="0">
                <a:solidFill>
                  <a:srgbClr val="000000"/>
                </a:solidFill>
              </a:rPr>
              <a:t>Challenging students to think deeper</a:t>
            </a:r>
          </a:p>
          <a:p>
            <a:r>
              <a:rPr lang="en-US" sz="2400" dirty="0">
                <a:solidFill>
                  <a:srgbClr val="000000"/>
                </a:solidFill>
              </a:rPr>
              <a:t>Prepared to present the Gospel </a:t>
            </a:r>
          </a:p>
          <a:p>
            <a:r>
              <a:rPr lang="en-US" sz="2400" dirty="0">
                <a:solidFill>
                  <a:srgbClr val="000000"/>
                </a:solidFill>
              </a:rPr>
              <a:t>Prepared to have individual conversations</a:t>
            </a:r>
          </a:p>
          <a:p>
            <a:r>
              <a:rPr lang="en-US" sz="2400" dirty="0">
                <a:solidFill>
                  <a:srgbClr val="000000"/>
                </a:solidFill>
              </a:rPr>
              <a:t>Ready to assist the teacher as needed </a:t>
            </a:r>
            <a:br>
              <a:rPr lang="en-US" sz="2400" dirty="0">
                <a:solidFill>
                  <a:srgbClr val="000000"/>
                </a:solidFill>
              </a:rPr>
            </a:br>
            <a:r>
              <a:rPr lang="en-US" sz="2400" dirty="0">
                <a:solidFill>
                  <a:srgbClr val="000000"/>
                </a:solidFill>
              </a:rPr>
              <a:t>(Know the curriculum)</a:t>
            </a:r>
          </a:p>
          <a:p>
            <a:r>
              <a:rPr lang="en-US" sz="2400" dirty="0">
                <a:solidFill>
                  <a:srgbClr val="000000"/>
                </a:solidFill>
              </a:rPr>
              <a:t>Should be doing the “Own It” portion of the lesson</a:t>
            </a:r>
          </a:p>
          <a:p>
            <a:r>
              <a:rPr lang="en-US" sz="2400" dirty="0">
                <a:solidFill>
                  <a:srgbClr val="000000"/>
                </a:solidFill>
              </a:rPr>
              <a:t>Should be personally applying the lesson</a:t>
            </a:r>
          </a:p>
          <a:p>
            <a:pPr marL="0" indent="0">
              <a:buNone/>
            </a:pPr>
            <a:endParaRPr lang="en-US" sz="2400" dirty="0">
              <a:solidFill>
                <a:srgbClr val="000000"/>
              </a:solidFill>
            </a:endParaRPr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CD39A090-195C-D949-A63E-928ED48C539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652" t="28041" r="9402" b="27027"/>
          <a:stretch/>
        </p:blipFill>
        <p:spPr>
          <a:xfrm>
            <a:off x="1" y="6381320"/>
            <a:ext cx="2146852" cy="476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2007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1A5037-211E-B142-B86D-3B11BCDF0C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1" y="-210924"/>
            <a:ext cx="10515600" cy="1325563"/>
          </a:xfrm>
        </p:spPr>
        <p:txBody>
          <a:bodyPr anchor="b">
            <a:normAutofit/>
          </a:bodyPr>
          <a:lstStyle/>
          <a:p>
            <a:r>
              <a:rPr lang="en-US" b="1" dirty="0"/>
              <a:t>Housekeeping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B935ED-ADC5-2349-823F-6E90F389F9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1" y="1699251"/>
            <a:ext cx="7878416" cy="2803176"/>
          </a:xfrm>
        </p:spPr>
        <p:txBody>
          <a:bodyPr>
            <a:noAutofit/>
          </a:bodyPr>
          <a:lstStyle/>
          <a:p>
            <a:r>
              <a:rPr lang="en-US" sz="2400" dirty="0"/>
              <a:t>Notebooks for 1</a:t>
            </a:r>
            <a:r>
              <a:rPr lang="en-US" sz="2400" baseline="30000" dirty="0"/>
              <a:t>st</a:t>
            </a:r>
            <a:r>
              <a:rPr lang="en-US" sz="2400" dirty="0"/>
              <a:t> semester to prepare for the court case</a:t>
            </a:r>
          </a:p>
          <a:p>
            <a:r>
              <a:rPr lang="en-US" sz="2400"/>
              <a:t>Tracker’s Treasures </a:t>
            </a:r>
            <a:r>
              <a:rPr lang="en-US" sz="2400" dirty="0"/>
              <a:t>with daily </a:t>
            </a:r>
            <a:r>
              <a:rPr lang="en-US" sz="2400" dirty="0" err="1"/>
              <a:t>devos</a:t>
            </a:r>
            <a:endParaRPr lang="en-US" sz="2400" dirty="0"/>
          </a:p>
          <a:p>
            <a:r>
              <a:rPr lang="en-US" sz="2400" dirty="0"/>
              <a:t>Tracker Tickets…still a real deal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314C3A3-B629-E541-91EF-C641F14A12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4964" y="2428465"/>
            <a:ext cx="3726035" cy="3763671"/>
          </a:xfrm>
          <a:prstGeom prst="rect">
            <a:avLst/>
          </a:prstGeom>
        </p:spPr>
      </p:pic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73838F8A-41F0-5043-A2FE-B21E720F360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652" t="28041" r="9402" b="27027"/>
          <a:stretch/>
        </p:blipFill>
        <p:spPr>
          <a:xfrm>
            <a:off x="1" y="6381320"/>
            <a:ext cx="2146852" cy="476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8762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8FC9BE17-9A7B-462D-AE50-3D87773873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group of people posing for the camera&#10;&#10;Description automatically generated">
            <a:extLst>
              <a:ext uri="{FF2B5EF4-FFF2-40B4-BE49-F238E27FC236}">
                <a16:creationId xmlns:a16="http://schemas.microsoft.com/office/drawing/2014/main" id="{C2333B1F-B2BF-464A-9578-52684CAADE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3298" b="9091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EBE8569-6AEC-4B8C-8D53-2DE337CDBA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8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F0B4247-5767-2349-900A-C48BC0071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0996" y="18288"/>
            <a:ext cx="5027980" cy="1124712"/>
          </a:xfrm>
        </p:spPr>
        <p:txBody>
          <a:bodyPr anchor="b">
            <a:normAutofit fontScale="90000"/>
          </a:bodyPr>
          <a:lstStyle/>
          <a:p>
            <a:r>
              <a:rPr lang="en-US" b="1" dirty="0"/>
              <a:t>Teens Curriculum Goals</a:t>
            </a:r>
          </a:p>
        </p:txBody>
      </p:sp>
      <p:sp>
        <p:nvSpPr>
          <p:cNvPr id="13" name="Rectangle 12" hidden="1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" name="Rectangle 14" hidden="1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244" y="2443480"/>
            <a:ext cx="3300984" cy="9144"/>
          </a:xfrm>
          <a:prstGeom prst="rect">
            <a:avLst/>
          </a:prstGeom>
          <a:solidFill>
            <a:srgbClr val="D5D5D5"/>
          </a:solidFill>
          <a:ln w="3175">
            <a:solidFill>
              <a:srgbClr val="D5D5D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E5153B-CD84-194C-82AF-3FF917457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0996" y="1594022"/>
            <a:ext cx="5825004" cy="4421545"/>
          </a:xfrm>
        </p:spPr>
        <p:txBody>
          <a:bodyPr anchor="t">
            <a:normAutofit/>
          </a:bodyPr>
          <a:lstStyle/>
          <a:p>
            <a:r>
              <a:rPr lang="en-US" sz="2400" dirty="0"/>
              <a:t>Confidence in articulating the Gospel</a:t>
            </a:r>
          </a:p>
          <a:p>
            <a:r>
              <a:rPr lang="en-US" sz="2400" dirty="0"/>
              <a:t>Understanding of the Big Picture of the Bible</a:t>
            </a:r>
          </a:p>
          <a:p>
            <a:r>
              <a:rPr lang="en-US" sz="2400" dirty="0"/>
              <a:t>DL Top 12</a:t>
            </a:r>
          </a:p>
          <a:p>
            <a:r>
              <a:rPr lang="en-US" sz="2400" dirty="0"/>
              <a:t>Defend their faith</a:t>
            </a:r>
          </a:p>
          <a:p>
            <a:r>
              <a:rPr lang="en-US" sz="2400" dirty="0"/>
              <a:t>Clearly communicate their testimony</a:t>
            </a:r>
          </a:p>
          <a:p>
            <a:r>
              <a:rPr lang="en-US" sz="2400" dirty="0"/>
              <a:t>Personalize faith </a:t>
            </a:r>
          </a:p>
          <a:p>
            <a:r>
              <a:rPr lang="en-US" sz="2400" dirty="0"/>
              <a:t>Biblical worldview</a:t>
            </a:r>
          </a:p>
          <a:p>
            <a:r>
              <a:rPr lang="en-US" sz="2400" dirty="0"/>
              <a:t>Worshipful lifestyle</a:t>
            </a:r>
          </a:p>
          <a:p>
            <a:r>
              <a:rPr lang="en-US" sz="2400" dirty="0"/>
              <a:t>Understand their place in history</a:t>
            </a:r>
          </a:p>
        </p:txBody>
      </p:sp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C7823D34-CDCC-9A49-AD9C-00529BF73E3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652" t="28041" r="9402" b="27027"/>
          <a:stretch/>
        </p:blipFill>
        <p:spPr>
          <a:xfrm>
            <a:off x="1" y="6381320"/>
            <a:ext cx="2146852" cy="476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427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86B0114-81B0-0244-8D52-6470C0F27E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769" b="31296"/>
          <a:stretch/>
        </p:blipFill>
        <p:spPr>
          <a:xfrm>
            <a:off x="0" y="1011661"/>
            <a:ext cx="12191999" cy="5846339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01DCB8F0-6E1A-6A49-9F35-38FF37EF9D56}"/>
              </a:ext>
            </a:extLst>
          </p:cNvPr>
          <p:cNvGrpSpPr/>
          <p:nvPr/>
        </p:nvGrpSpPr>
        <p:grpSpPr>
          <a:xfrm>
            <a:off x="8835386" y="653184"/>
            <a:ext cx="2617316" cy="1363287"/>
            <a:chOff x="8835386" y="653184"/>
            <a:chExt cx="2617316" cy="1363287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4D40F54-04AD-1743-8E55-BD2805A1708A}"/>
                </a:ext>
              </a:extLst>
            </p:cNvPr>
            <p:cNvSpPr/>
            <p:nvPr/>
          </p:nvSpPr>
          <p:spPr>
            <a:xfrm>
              <a:off x="8851983" y="653184"/>
              <a:ext cx="2600719" cy="136328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8404A9B-9E0F-5E4A-9C04-1D30AA25F7FA}"/>
                </a:ext>
              </a:extLst>
            </p:cNvPr>
            <p:cNvSpPr txBox="1"/>
            <p:nvPr/>
          </p:nvSpPr>
          <p:spPr>
            <a:xfrm>
              <a:off x="8835386" y="951827"/>
              <a:ext cx="261731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b="1" dirty="0"/>
                <a:t>Regular Attenders</a:t>
              </a:r>
            </a:p>
            <a:p>
              <a:pPr algn="ctr"/>
              <a:r>
                <a:rPr lang="en-US" sz="2200" b="1" dirty="0" err="1"/>
                <a:t>Awana</a:t>
              </a:r>
              <a:r>
                <a:rPr lang="en-US" sz="2200" b="1" dirty="0"/>
                <a:t>/DL Sunday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23245336-2F50-8342-8238-E609588651D5}"/>
              </a:ext>
            </a:extLst>
          </p:cNvPr>
          <p:cNvGrpSpPr/>
          <p:nvPr/>
        </p:nvGrpSpPr>
        <p:grpSpPr>
          <a:xfrm>
            <a:off x="8835387" y="2656010"/>
            <a:ext cx="2625612" cy="1363287"/>
            <a:chOff x="8550072" y="2591141"/>
            <a:chExt cx="2625612" cy="1363287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1CBC2FBC-3537-A747-A155-D770F7834B35}"/>
                </a:ext>
              </a:extLst>
            </p:cNvPr>
            <p:cNvSpPr/>
            <p:nvPr/>
          </p:nvSpPr>
          <p:spPr>
            <a:xfrm>
              <a:off x="8550072" y="2591141"/>
              <a:ext cx="2617315" cy="136328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BDBC487-0715-B943-8916-A1E87D157826}"/>
                </a:ext>
              </a:extLst>
            </p:cNvPr>
            <p:cNvSpPr txBox="1"/>
            <p:nvPr/>
          </p:nvSpPr>
          <p:spPr>
            <a:xfrm>
              <a:off x="8574966" y="3057340"/>
              <a:ext cx="260071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b="1" dirty="0"/>
                <a:t>50% Students</a:t>
              </a:r>
            </a:p>
          </p:txBody>
        </p:sp>
      </p:grpSp>
      <p:pic>
        <p:nvPicPr>
          <p:cNvPr id="14" name="Picture 13" descr="A close up of a sign&#10;&#10;Description automatically generated">
            <a:extLst>
              <a:ext uri="{FF2B5EF4-FFF2-40B4-BE49-F238E27FC236}">
                <a16:creationId xmlns:a16="http://schemas.microsoft.com/office/drawing/2014/main" id="{FDDDBCA0-5E44-E14A-8362-43E65F625BE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652" t="28041" r="9402" b="27027"/>
          <a:stretch/>
        </p:blipFill>
        <p:spPr>
          <a:xfrm>
            <a:off x="1" y="6381320"/>
            <a:ext cx="2146852" cy="476680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738FBAE3-499A-4440-A7FE-1FB3DCD07029}"/>
              </a:ext>
            </a:extLst>
          </p:cNvPr>
          <p:cNvSpPr txBox="1">
            <a:spLocks/>
          </p:cNvSpPr>
          <p:nvPr/>
        </p:nvSpPr>
        <p:spPr>
          <a:xfrm>
            <a:off x="270996" y="18288"/>
            <a:ext cx="5431304" cy="11247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/>
              <a:t>Who is Our Audience?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F1B1245-E69D-6B44-93CF-3B877C285C46}"/>
              </a:ext>
            </a:extLst>
          </p:cNvPr>
          <p:cNvGrpSpPr/>
          <p:nvPr/>
        </p:nvGrpSpPr>
        <p:grpSpPr>
          <a:xfrm>
            <a:off x="8827090" y="4954037"/>
            <a:ext cx="2625612" cy="1363287"/>
            <a:chOff x="8550072" y="2591141"/>
            <a:chExt cx="2625612" cy="1363287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7F3B867-E32B-DD4A-ABFC-AF9E922C9BE1}"/>
                </a:ext>
              </a:extLst>
            </p:cNvPr>
            <p:cNvSpPr/>
            <p:nvPr/>
          </p:nvSpPr>
          <p:spPr>
            <a:xfrm>
              <a:off x="8550072" y="2591141"/>
              <a:ext cx="2617315" cy="136328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976B213-E8B0-4C49-90B2-099AFB738585}"/>
                </a:ext>
              </a:extLst>
            </p:cNvPr>
            <p:cNvSpPr txBox="1"/>
            <p:nvPr/>
          </p:nvSpPr>
          <p:spPr>
            <a:xfrm>
              <a:off x="8574966" y="3057340"/>
              <a:ext cx="260071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b="1" dirty="0"/>
                <a:t>Seasonal Students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380112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9D23969-7BF5-B043-88F7-ADECFC27B47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871" r="23176"/>
          <a:stretch/>
        </p:blipFill>
        <p:spPr>
          <a:xfrm>
            <a:off x="0" y="0"/>
            <a:ext cx="5721178" cy="685778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A5F921-F50C-1048-9026-590A9B0568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1" y="1203549"/>
            <a:ext cx="5721178" cy="4851261"/>
          </a:xfrm>
        </p:spPr>
        <p:txBody>
          <a:bodyPr anchor="t">
            <a:normAutofit/>
          </a:bodyPr>
          <a:lstStyle/>
          <a:p>
            <a:pPr marL="0" indent="0" algn="ctr">
              <a:buNone/>
            </a:pPr>
            <a:r>
              <a:rPr lang="en-US" sz="4400" b="1" dirty="0">
                <a:latin typeface="+mj-lt"/>
              </a:rPr>
              <a:t>Transitions in Roles</a:t>
            </a:r>
          </a:p>
          <a:p>
            <a:pPr marL="0" indent="0">
              <a:buNone/>
            </a:pPr>
            <a:endParaRPr lang="en-US" dirty="0">
              <a:latin typeface="+mj-lt"/>
            </a:endParaRPr>
          </a:p>
          <a:p>
            <a:pPr marL="0" indent="0" algn="ctr">
              <a:buNone/>
            </a:pPr>
            <a:r>
              <a:rPr lang="en-US" sz="3600" dirty="0">
                <a:latin typeface="+mj-lt"/>
              </a:rPr>
              <a:t>Teacher            Facilitator</a:t>
            </a:r>
          </a:p>
          <a:p>
            <a:pPr marL="0" indent="0" algn="ctr">
              <a:buNone/>
            </a:pPr>
            <a:endParaRPr lang="en-US" sz="3600" dirty="0">
              <a:latin typeface="+mj-lt"/>
            </a:endParaRPr>
          </a:p>
          <a:p>
            <a:pPr marL="0" indent="0" algn="ctr">
              <a:buNone/>
            </a:pPr>
            <a:endParaRPr lang="en-US" sz="3600" dirty="0">
              <a:latin typeface="+mj-lt"/>
            </a:endParaRPr>
          </a:p>
          <a:p>
            <a:pPr marL="0" indent="0" algn="ctr">
              <a:buNone/>
            </a:pPr>
            <a:r>
              <a:rPr lang="en-US" sz="3600" dirty="0">
                <a:latin typeface="+mj-lt"/>
              </a:rPr>
              <a:t>Student             Owner </a:t>
            </a:r>
            <a:endParaRPr lang="en-US" sz="3200" dirty="0">
              <a:latin typeface="+mj-lt"/>
            </a:endParaRPr>
          </a:p>
        </p:txBody>
      </p:sp>
      <p:sp>
        <p:nvSpPr>
          <p:cNvPr id="5" name="Right Arrow 4">
            <a:extLst>
              <a:ext uri="{FF2B5EF4-FFF2-40B4-BE49-F238E27FC236}">
                <a16:creationId xmlns:a16="http://schemas.microsoft.com/office/drawing/2014/main" id="{4D043208-759C-A145-93BD-C19C0887E202}"/>
              </a:ext>
            </a:extLst>
          </p:cNvPr>
          <p:cNvSpPr/>
          <p:nvPr/>
        </p:nvSpPr>
        <p:spPr>
          <a:xfrm>
            <a:off x="8399674" y="2564686"/>
            <a:ext cx="714704" cy="27326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 </a:t>
            </a:r>
          </a:p>
        </p:txBody>
      </p:sp>
      <p:sp>
        <p:nvSpPr>
          <p:cNvPr id="12" name="Right Arrow 11">
            <a:extLst>
              <a:ext uri="{FF2B5EF4-FFF2-40B4-BE49-F238E27FC236}">
                <a16:creationId xmlns:a16="http://schemas.microsoft.com/office/drawing/2014/main" id="{F2679BD7-C7B8-F04E-861E-EE6BF08E6841}"/>
              </a:ext>
            </a:extLst>
          </p:cNvPr>
          <p:cNvSpPr/>
          <p:nvPr/>
        </p:nvSpPr>
        <p:spPr>
          <a:xfrm>
            <a:off x="8599238" y="4450482"/>
            <a:ext cx="714704" cy="27326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CE880B75-BC87-3D46-BB5D-DA6AE9626C7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652" t="28041" r="9402" b="27027"/>
          <a:stretch/>
        </p:blipFill>
        <p:spPr>
          <a:xfrm>
            <a:off x="1" y="6381320"/>
            <a:ext cx="2146852" cy="476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7984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6FE1FF-1A5E-5C4B-8B71-21107B6E1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47607" y="265070"/>
            <a:ext cx="5742189" cy="801479"/>
          </a:xfrm>
        </p:spPr>
        <p:txBody>
          <a:bodyPr anchor="b">
            <a:noAutofit/>
          </a:bodyPr>
          <a:lstStyle/>
          <a:p>
            <a:r>
              <a:rPr lang="en-US" b="1" dirty="0"/>
              <a:t>Biblical Worldview Filter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0B80295-0A75-5843-ACA6-3779C7BB647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11" r="30838" b="-2"/>
          <a:stretch/>
        </p:blipFill>
        <p:spPr>
          <a:xfrm>
            <a:off x="505418" y="554151"/>
            <a:ext cx="5742189" cy="5742189"/>
          </a:xfrm>
          <a:custGeom>
            <a:avLst/>
            <a:gdLst/>
            <a:ahLst/>
            <a:cxnLst/>
            <a:rect l="l" t="t" r="r" b="b"/>
            <a:pathLst>
              <a:path w="1838528" h="1838528">
                <a:moveTo>
                  <a:pt x="919264" y="0"/>
                </a:moveTo>
                <a:cubicBezTo>
                  <a:pt x="1426959" y="0"/>
                  <a:pt x="1838528" y="411569"/>
                  <a:pt x="1838528" y="919264"/>
                </a:cubicBezTo>
                <a:cubicBezTo>
                  <a:pt x="1838528" y="1426959"/>
                  <a:pt x="1426959" y="1838528"/>
                  <a:pt x="919264" y="1838528"/>
                </a:cubicBezTo>
                <a:cubicBezTo>
                  <a:pt x="411569" y="1838528"/>
                  <a:pt x="0" y="1426959"/>
                  <a:pt x="0" y="919264"/>
                </a:cubicBezTo>
                <a:cubicBezTo>
                  <a:pt x="0" y="411569"/>
                  <a:pt x="411569" y="0"/>
                  <a:pt x="919264" y="0"/>
                </a:cubicBezTo>
                <a:close/>
              </a:path>
            </a:pathLst>
          </a:custGeom>
        </p:spPr>
      </p:pic>
      <p:pic>
        <p:nvPicPr>
          <p:cNvPr id="9" name="Picture 8" descr="A picture containing clock&#10;&#10;Description automatically generated">
            <a:extLst>
              <a:ext uri="{FF2B5EF4-FFF2-40B4-BE49-F238E27FC236}">
                <a16:creationId xmlns:a16="http://schemas.microsoft.com/office/drawing/2014/main" id="{0CF76310-041C-C14E-A00F-F8DF44CF29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2937" y="1338696"/>
            <a:ext cx="3697445" cy="5289401"/>
          </a:xfrm>
          <a:prstGeom prst="rect">
            <a:avLst/>
          </a:prstGeom>
        </p:spPr>
      </p:pic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F66F3A4B-FF0B-4B45-9BB6-E2C0BA8BCEA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652" t="28041" r="9402" b="27027"/>
          <a:stretch/>
        </p:blipFill>
        <p:spPr>
          <a:xfrm>
            <a:off x="1" y="6381320"/>
            <a:ext cx="2146852" cy="476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5636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9">
            <a:extLst>
              <a:ext uri="{FF2B5EF4-FFF2-40B4-BE49-F238E27FC236}">
                <a16:creationId xmlns:a16="http://schemas.microsoft.com/office/drawing/2014/main" id="{8FC9BE17-9A7B-462D-AE50-3D87773873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1BE962D-8F8D-0147-810D-A74DD0347FE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098" t="1640" r="28941" b="-1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18" name="Rectangle 11">
            <a:extLst>
              <a:ext uri="{FF2B5EF4-FFF2-40B4-BE49-F238E27FC236}">
                <a16:creationId xmlns:a16="http://schemas.microsoft.com/office/drawing/2014/main" id="{3EBE8569-6AEC-4B8C-8D53-2DE337CDBA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8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574B24-851A-0044-8A72-3ADE22FF31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4911" y="228353"/>
            <a:ext cx="4658105" cy="852616"/>
          </a:xfrm>
        </p:spPr>
        <p:txBody>
          <a:bodyPr anchor="b">
            <a:noAutofit/>
          </a:bodyPr>
          <a:lstStyle/>
          <a:p>
            <a:r>
              <a:rPr lang="en-US" b="1" dirty="0"/>
              <a:t>Outline of Class</a:t>
            </a:r>
          </a:p>
        </p:txBody>
      </p:sp>
      <p:sp>
        <p:nvSpPr>
          <p:cNvPr id="19" name="Rectangle 13" hidden="1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Rectangle 15" hidden="1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244" y="2443480"/>
            <a:ext cx="3300984" cy="9144"/>
          </a:xfrm>
          <a:prstGeom prst="rect">
            <a:avLst/>
          </a:prstGeom>
          <a:solidFill>
            <a:srgbClr val="D5D5D5"/>
          </a:solidFill>
          <a:ln w="3175">
            <a:solidFill>
              <a:srgbClr val="D5D5D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C03B24-A475-B046-A37E-C6CF943682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4911" y="1587031"/>
            <a:ext cx="4658106" cy="3207258"/>
          </a:xfrm>
        </p:spPr>
        <p:txBody>
          <a:bodyPr anchor="t">
            <a:noAutofit/>
          </a:bodyPr>
          <a:lstStyle/>
          <a:p>
            <a:r>
              <a:rPr lang="en-US" sz="2400" dirty="0"/>
              <a:t>Pre-Service Review Game</a:t>
            </a:r>
          </a:p>
          <a:p>
            <a:r>
              <a:rPr lang="en-US" sz="2400" dirty="0"/>
              <a:t>Worship (15)</a:t>
            </a:r>
          </a:p>
          <a:p>
            <a:r>
              <a:rPr lang="en-US" sz="2400" dirty="0"/>
              <a:t>Own It  (5)</a:t>
            </a:r>
          </a:p>
          <a:p>
            <a:r>
              <a:rPr lang="en-US" sz="2400" dirty="0"/>
              <a:t>Opening Activity (10)</a:t>
            </a:r>
          </a:p>
          <a:p>
            <a:r>
              <a:rPr lang="en-US" sz="2400" dirty="0"/>
              <a:t>Lesson (20)</a:t>
            </a:r>
          </a:p>
          <a:p>
            <a:r>
              <a:rPr lang="en-US" sz="2400" dirty="0"/>
              <a:t>Conclusion (5)</a:t>
            </a:r>
          </a:p>
        </p:txBody>
      </p:sp>
      <p:pic>
        <p:nvPicPr>
          <p:cNvPr id="9" name="Picture 8" descr="A close up of a sign&#10;&#10;Description automatically generated">
            <a:extLst>
              <a:ext uri="{FF2B5EF4-FFF2-40B4-BE49-F238E27FC236}">
                <a16:creationId xmlns:a16="http://schemas.microsoft.com/office/drawing/2014/main" id="{06C24CF0-3A3E-9E48-ABBF-9A41875A1FB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652" t="28041" r="9402" b="27027"/>
          <a:stretch/>
        </p:blipFill>
        <p:spPr>
          <a:xfrm>
            <a:off x="1" y="6381320"/>
            <a:ext cx="2146852" cy="476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4935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2997E2E-BB9E-9C44-ADE4-C1C14FBE747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413" b="17808"/>
          <a:stretch/>
        </p:blipFill>
        <p:spPr>
          <a:xfrm>
            <a:off x="20" y="0"/>
            <a:ext cx="12191980" cy="3710603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1505F2-F1D7-064A-A13C-895CE41307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5574" y="4010026"/>
            <a:ext cx="7485413" cy="2452687"/>
          </a:xfrm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en-US" sz="3600" dirty="0">
                <a:latin typeface="+mj-lt"/>
              </a:rPr>
              <a:t>Students should be a role </a:t>
            </a:r>
            <a:br>
              <a:rPr lang="en-US" sz="3600" dirty="0">
                <a:latin typeface="+mj-lt"/>
              </a:rPr>
            </a:br>
            <a:r>
              <a:rPr lang="en-US" sz="3600" dirty="0">
                <a:latin typeface="+mj-lt"/>
              </a:rPr>
              <a:t>model to younger students</a:t>
            </a:r>
          </a:p>
          <a:p>
            <a:pPr marL="0" indent="0" algn="ctr">
              <a:buNone/>
            </a:pPr>
            <a:endParaRPr lang="en-US" sz="3600" dirty="0">
              <a:latin typeface="+mj-lt"/>
            </a:endParaRPr>
          </a:p>
          <a:p>
            <a:pPr marL="0" indent="0" algn="ctr">
              <a:buNone/>
            </a:pPr>
            <a:r>
              <a:rPr lang="en-US" sz="3600" dirty="0">
                <a:latin typeface="+mj-lt"/>
              </a:rPr>
              <a:t>Pre-Service Review Game &amp; Worship</a:t>
            </a:r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55058083-5C4C-5C49-96DE-65ECD01FBD5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652" t="28041" r="9402" b="27027"/>
          <a:stretch/>
        </p:blipFill>
        <p:spPr>
          <a:xfrm>
            <a:off x="1" y="6381320"/>
            <a:ext cx="2146852" cy="4766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3A88D78-EE46-CD45-8B9D-5856D1326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718" y="4479582"/>
            <a:ext cx="3290887" cy="846179"/>
          </a:xfrm>
        </p:spPr>
        <p:txBody>
          <a:bodyPr anchor="ctr">
            <a:normAutofit/>
          </a:bodyPr>
          <a:lstStyle/>
          <a:p>
            <a:r>
              <a:rPr lang="en-US" b="1" dirty="0"/>
              <a:t>Worship Time</a:t>
            </a:r>
          </a:p>
        </p:txBody>
      </p:sp>
    </p:spTree>
    <p:extLst>
      <p:ext uri="{BB962C8B-B14F-4D97-AF65-F5344CB8AC3E}">
        <p14:creationId xmlns:p14="http://schemas.microsoft.com/office/powerpoint/2010/main" val="35388113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119FFD8-3763-FA47-9045-C1062C1020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18586" r="19412"/>
          <a:stretch/>
        </p:blipFill>
        <p:spPr>
          <a:xfrm>
            <a:off x="5797543" y="10"/>
            <a:ext cx="6394152" cy="685799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4DDEBDD-D8BD-41A6-8A0D-B00E3768B0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CB7A4D-FE43-AC4D-A193-CCB4C789EA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1139" y="237184"/>
            <a:ext cx="9053378" cy="1311664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000000"/>
                </a:solidFill>
              </a:rPr>
              <a:t>Own it!</a:t>
            </a:r>
            <a:br>
              <a:rPr lang="en-US" sz="3100" dirty="0">
                <a:solidFill>
                  <a:srgbClr val="000000"/>
                </a:solidFill>
              </a:rPr>
            </a:br>
            <a:r>
              <a:rPr lang="en-US" sz="2400" dirty="0">
                <a:solidFill>
                  <a:srgbClr val="000000"/>
                </a:solidFill>
              </a:rPr>
              <a:t>(5 minutes Coaching and Accountability)</a:t>
            </a:r>
            <a:endParaRPr lang="en-US" sz="3100" dirty="0">
              <a:solidFill>
                <a:srgbClr val="0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ED1863-BFFD-1C4A-93FB-A0962C6BAC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1139" y="1548848"/>
            <a:ext cx="7105845" cy="4646131"/>
          </a:xfrm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0000"/>
                </a:solidFill>
              </a:rPr>
              <a:t>Quarter 1 - Scripture in your pocket</a:t>
            </a:r>
          </a:p>
          <a:p>
            <a:pPr lvl="1"/>
            <a:r>
              <a:rPr lang="en-US" sz="2000" dirty="0">
                <a:solidFill>
                  <a:srgbClr val="000000"/>
                </a:solidFill>
              </a:rPr>
              <a:t>Why &amp; what to memorize? (Know Right)</a:t>
            </a:r>
          </a:p>
          <a:p>
            <a:pPr lvl="1"/>
            <a:r>
              <a:rPr lang="en-US" sz="2000" dirty="0">
                <a:solidFill>
                  <a:srgbClr val="000000"/>
                </a:solidFill>
              </a:rPr>
              <a:t>When to think about Scripture? (Think Right)</a:t>
            </a:r>
          </a:p>
          <a:p>
            <a:pPr lvl="1"/>
            <a:r>
              <a:rPr lang="en-US" sz="2000" dirty="0">
                <a:solidFill>
                  <a:srgbClr val="000000"/>
                </a:solidFill>
              </a:rPr>
              <a:t>Use what you memorize (Do Right)</a:t>
            </a:r>
          </a:p>
          <a:p>
            <a:pPr marL="0" indent="0">
              <a:buNone/>
            </a:pPr>
            <a:r>
              <a:rPr lang="en-US" sz="2400" b="1" dirty="0">
                <a:solidFill>
                  <a:srgbClr val="000000"/>
                </a:solidFill>
              </a:rPr>
              <a:t>Quarter 2 - Personal Devos booklet</a:t>
            </a:r>
          </a:p>
          <a:p>
            <a:pPr lvl="1"/>
            <a:r>
              <a:rPr lang="en-US" sz="2000" dirty="0">
                <a:solidFill>
                  <a:srgbClr val="000000"/>
                </a:solidFill>
              </a:rPr>
              <a:t>Why and what are devotions?</a:t>
            </a:r>
          </a:p>
          <a:p>
            <a:pPr lvl="1"/>
            <a:r>
              <a:rPr lang="en-US" sz="2000" dirty="0">
                <a:solidFill>
                  <a:srgbClr val="000000"/>
                </a:solidFill>
              </a:rPr>
              <a:t>How do you do devotions?</a:t>
            </a:r>
          </a:p>
          <a:p>
            <a:pPr marL="0" indent="0">
              <a:buNone/>
            </a:pPr>
            <a:r>
              <a:rPr lang="en-US" sz="2400" b="1" dirty="0">
                <a:solidFill>
                  <a:srgbClr val="000000"/>
                </a:solidFill>
              </a:rPr>
              <a:t>Quarter 3 - Prayer</a:t>
            </a:r>
          </a:p>
          <a:p>
            <a:pPr lvl="1"/>
            <a:r>
              <a:rPr lang="en-US" sz="2000" dirty="0">
                <a:solidFill>
                  <a:srgbClr val="000000"/>
                </a:solidFill>
              </a:rPr>
              <a:t>Why pray?</a:t>
            </a:r>
          </a:p>
          <a:p>
            <a:pPr lvl="1"/>
            <a:r>
              <a:rPr lang="en-US" sz="2000" dirty="0">
                <a:solidFill>
                  <a:srgbClr val="000000"/>
                </a:solidFill>
              </a:rPr>
              <a:t>Writing prayers</a:t>
            </a:r>
          </a:p>
          <a:p>
            <a:pPr lvl="1"/>
            <a:r>
              <a:rPr lang="en-US" sz="2000" dirty="0">
                <a:solidFill>
                  <a:srgbClr val="000000"/>
                </a:solidFill>
              </a:rPr>
              <a:t>Praying with a partner</a:t>
            </a:r>
          </a:p>
          <a:p>
            <a:pPr lvl="1"/>
            <a:r>
              <a:rPr lang="en-US" sz="2000" dirty="0">
                <a:solidFill>
                  <a:srgbClr val="000000"/>
                </a:solidFill>
              </a:rPr>
              <a:t>Tracking prayer requests and answers to prayers</a:t>
            </a:r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3007CD41-80C7-404C-8133-4F9CFF0E6B0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652" t="28041" r="9402" b="27027"/>
          <a:stretch/>
        </p:blipFill>
        <p:spPr>
          <a:xfrm>
            <a:off x="1" y="6381320"/>
            <a:ext cx="2146852" cy="476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7516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hand holding a book&#10;&#10;Description automatically generated">
            <a:extLst>
              <a:ext uri="{FF2B5EF4-FFF2-40B4-BE49-F238E27FC236}">
                <a16:creationId xmlns:a16="http://schemas.microsoft.com/office/drawing/2014/main" id="{BE54A476-4B28-B046-9F7B-9CB920FCAAF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39487" r="8068"/>
          <a:stretch/>
        </p:blipFill>
        <p:spPr>
          <a:xfrm>
            <a:off x="5797543" y="10"/>
            <a:ext cx="6394152" cy="685799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4DDEBDD-D8BD-41A6-8A0D-B00E3768B0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6387F1-5BB8-B94B-8E58-066C4C6EA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3809" y="2597329"/>
            <a:ext cx="5251868" cy="2889072"/>
          </a:xfrm>
        </p:spPr>
        <p:txBody>
          <a:bodyPr anchor="t">
            <a:noAutofit/>
          </a:bodyPr>
          <a:lstStyle/>
          <a:p>
            <a:r>
              <a:rPr lang="en-US" sz="2400" dirty="0">
                <a:solidFill>
                  <a:srgbClr val="000000"/>
                </a:solidFill>
              </a:rPr>
              <a:t>Who is God? </a:t>
            </a:r>
          </a:p>
          <a:p>
            <a:r>
              <a:rPr lang="en-US" sz="2400" dirty="0">
                <a:solidFill>
                  <a:srgbClr val="000000"/>
                </a:solidFill>
              </a:rPr>
              <a:t>Mission/World Religions</a:t>
            </a:r>
          </a:p>
          <a:p>
            <a:r>
              <a:rPr lang="en-US" sz="2400" dirty="0">
                <a:solidFill>
                  <a:srgbClr val="000000"/>
                </a:solidFill>
              </a:rPr>
              <a:t>The Bible: Is it truth? History of the Bible Part 1 - Facts</a:t>
            </a:r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E28CB0B3-0266-2348-AF95-6C880D8A0BD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652" t="28041" r="9402" b="27027"/>
          <a:stretch/>
        </p:blipFill>
        <p:spPr>
          <a:xfrm>
            <a:off x="1" y="6381320"/>
            <a:ext cx="2146852" cy="47668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095007E-44B7-8741-A1BA-0FCCBCAE9EDC}"/>
              </a:ext>
            </a:extLst>
          </p:cNvPr>
          <p:cNvSpPr/>
          <p:nvPr/>
        </p:nvSpPr>
        <p:spPr>
          <a:xfrm>
            <a:off x="343809" y="310379"/>
            <a:ext cx="6096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4400" b="1" dirty="0">
                <a:solidFill>
                  <a:srgbClr val="000000"/>
                </a:solidFill>
                <a:latin typeface="+mj-lt"/>
              </a:rPr>
              <a:t>Month 1 – </a:t>
            </a:r>
          </a:p>
        </p:txBody>
      </p:sp>
    </p:spTree>
    <p:extLst>
      <p:ext uri="{BB962C8B-B14F-4D97-AF65-F5344CB8AC3E}">
        <p14:creationId xmlns:p14="http://schemas.microsoft.com/office/powerpoint/2010/main" val="1933561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6484CD587EDE4B9FCA953F0C4EADF1" ma:contentTypeVersion="17" ma:contentTypeDescription="Create a new document." ma:contentTypeScope="" ma:versionID="b27f6be2925b7194217a01281001388d">
  <xsd:schema xmlns:xsd="http://www.w3.org/2001/XMLSchema" xmlns:xs="http://www.w3.org/2001/XMLSchema" xmlns:p="http://schemas.microsoft.com/office/2006/metadata/properties" xmlns:ns2="f5b439ae-724c-4d5a-b358-8a1e492d5df7" xmlns:ns3="963382b2-a68a-4803-b10f-7ca8d9c07fc7" targetNamespace="http://schemas.microsoft.com/office/2006/metadata/properties" ma:root="true" ma:fieldsID="03c435bf3ad51fdc9370496337cf7bb8" ns2:_="" ns3:_="">
    <xsd:import namespace="f5b439ae-724c-4d5a-b358-8a1e492d5df7"/>
    <xsd:import namespace="963382b2-a68a-4803-b10f-7ca8d9c07fc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b439ae-724c-4d5a-b358-8a1e492d5df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7155d108-3b8e-4c1c-ab17-f82fe2a7031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3382b2-a68a-4803-b10f-7ca8d9c07fc7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0c419059-fe58-470d-b235-988beba9e832}" ma:internalName="TaxCatchAll" ma:showField="CatchAllData" ma:web="963382b2-a68a-4803-b10f-7ca8d9c07fc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5b439ae-724c-4d5a-b358-8a1e492d5df7">
      <Terms xmlns="http://schemas.microsoft.com/office/infopath/2007/PartnerControls"/>
    </lcf76f155ced4ddcb4097134ff3c332f>
    <TaxCatchAll xmlns="963382b2-a68a-4803-b10f-7ca8d9c07fc7" xsi:nil="true"/>
  </documentManagement>
</p:properties>
</file>

<file path=customXml/itemProps1.xml><?xml version="1.0" encoding="utf-8"?>
<ds:datastoreItem xmlns:ds="http://schemas.openxmlformats.org/officeDocument/2006/customXml" ds:itemID="{9985AF56-F870-4FE4-B55B-7A4BB92F0F6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5b439ae-724c-4d5a-b358-8a1e492d5df7"/>
    <ds:schemaRef ds:uri="963382b2-a68a-4803-b10f-7ca8d9c07f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77ADC67-87A2-47A9-B3FF-CFFAAEB1FC8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0E8F856-BF9D-4D73-A346-F706D8E0BF43}">
  <ds:schemaRefs>
    <ds:schemaRef ds:uri="http://schemas.microsoft.com/office/2006/metadata/properties"/>
    <ds:schemaRef ds:uri="http://schemas.microsoft.com/office/infopath/2007/PartnerControls"/>
    <ds:schemaRef ds:uri="f5b439ae-724c-4d5a-b358-8a1e492d5df7"/>
    <ds:schemaRef ds:uri="963382b2-a68a-4803-b10f-7ca8d9c07fc7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1436</TotalTime>
  <Words>465</Words>
  <Application>Microsoft Office PowerPoint</Application>
  <PresentationFormat>Widescreen</PresentationFormat>
  <Paragraphs>97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Office Theme</vt:lpstr>
      <vt:lpstr>Teens Curriculum Leader Basic  Training</vt:lpstr>
      <vt:lpstr>Teens Curriculum Goals</vt:lpstr>
      <vt:lpstr>PowerPoint Presentation</vt:lpstr>
      <vt:lpstr>PowerPoint Presentation</vt:lpstr>
      <vt:lpstr>Biblical Worldview Filter</vt:lpstr>
      <vt:lpstr>Outline of Class</vt:lpstr>
      <vt:lpstr>Worship Time</vt:lpstr>
      <vt:lpstr>Own it! (5 minutes Coaching and Accountability)</vt:lpstr>
      <vt:lpstr>PowerPoint Presentation</vt:lpstr>
      <vt:lpstr>Months 2-3</vt:lpstr>
      <vt:lpstr>Months 4-6</vt:lpstr>
      <vt:lpstr>Months 7-9</vt:lpstr>
      <vt:lpstr>Teacher vs Facilitator</vt:lpstr>
      <vt:lpstr>The Role of the Shepherd</vt:lpstr>
      <vt:lpstr>Housekeeping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6th Grade Leader Basic  Training</dc:title>
  <dc:creator>Andrea Malnar</dc:creator>
  <cp:lastModifiedBy>Belle Smoll</cp:lastModifiedBy>
  <cp:revision>12</cp:revision>
  <dcterms:created xsi:type="dcterms:W3CDTF">2020-08-31T22:29:05Z</dcterms:created>
  <dcterms:modified xsi:type="dcterms:W3CDTF">2024-06-11T14:40:26Z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0x010100B9AF148A6338E745A019066EF8516AB5</vt:lpwstr>
  </property>
  <property fmtid="{D5CDD505-2E9C-101B-9397-08002B2CF9AE}" pid="3" name="MediaServiceImageTags">
    <vt:lpwstr/>
  </property>
</Properties>
</file>