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1A_E5648BD8.xml" ContentType="application/vnd.ms-powerpoint.comments+xml"/>
  <Override PartName="/ppt/comments/modernComment_11B_4934F804.xml" ContentType="application/vnd.ms-powerpoint.comments+xml"/>
  <Override PartName="/ppt/comments/modernComment_11C_197BB58F.xml" ContentType="application/vnd.ms-powerpoint.comments+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26"/>
  </p:notesMasterIdLst>
  <p:handoutMasterIdLst>
    <p:handoutMasterId r:id="rId27"/>
  </p:handoutMasterIdLst>
  <p:sldIdLst>
    <p:sldId id="281" r:id="rId5"/>
    <p:sldId id="259" r:id="rId6"/>
    <p:sldId id="270" r:id="rId7"/>
    <p:sldId id="256" r:id="rId8"/>
    <p:sldId id="268" r:id="rId9"/>
    <p:sldId id="269" r:id="rId10"/>
    <p:sldId id="258" r:id="rId11"/>
    <p:sldId id="282" r:id="rId12"/>
    <p:sldId id="283" r:id="rId13"/>
    <p:sldId id="284" r:id="rId14"/>
    <p:sldId id="261" r:id="rId15"/>
    <p:sldId id="262" r:id="rId16"/>
    <p:sldId id="263" r:id="rId17"/>
    <p:sldId id="264" r:id="rId18"/>
    <p:sldId id="265" r:id="rId19"/>
    <p:sldId id="285" r:id="rId20"/>
    <p:sldId id="274" r:id="rId21"/>
    <p:sldId id="275" r:id="rId22"/>
    <p:sldId id="276" r:id="rId23"/>
    <p:sldId id="278" r:id="rId24"/>
    <p:sldId id="279" r:id="rId25"/>
  </p:sldIdLst>
  <p:sldSz cx="14630400" cy="8229600"/>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652463" indent="-1952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304925" indent="-390525"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958975" indent="-587375"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611438" indent="-7826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592">
          <p15:clr>
            <a:srgbClr val="A4A3A4"/>
          </p15:clr>
        </p15:guide>
        <p15:guide id="2" pos="4608">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FAF235-087F-121B-A159-3F84F7430117}" name="Belle Smoll" initials="BS" userId="S::bsmoll@aac.church::ecb0f078-6e79-4fd7-b254-2051c6e9de63" providerId="AD"/>
  <p188:author id="{947A83AC-E735-1E39-59C3-9F7AB2222406}" name="Elizabeth Cunningham" initials="" userId="S::ecunningham@aac.church::930c0870-8a0a-4555-82c8-7db2d4904a10"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F196C4-6E79-7F4C-8E44-BC44B6CAF1B3}" v="37" dt="2024-06-05T10:03:28.314"/>
    <p1510:client id="{D6B02BF0-4404-4F2A-ABA5-6FD917371279}" v="1" dt="2024-06-04T15:27:54.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91429"/>
  </p:normalViewPr>
  <p:slideViewPr>
    <p:cSldViewPr>
      <p:cViewPr varScale="1">
        <p:scale>
          <a:sx n="65" d="100"/>
          <a:sy n="65" d="100"/>
        </p:scale>
        <p:origin x="232" y="1032"/>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 Smoll" userId="ecb0f078-6e79-4fd7-b254-2051c6e9de63" providerId="ADAL" clId="{D6B02BF0-4404-4F2A-ABA5-6FD917371279}"/>
    <pc:docChg chg="modSld">
      <pc:chgData name="Belle Smoll" userId="ecb0f078-6e79-4fd7-b254-2051c6e9de63" providerId="ADAL" clId="{D6B02BF0-4404-4F2A-ABA5-6FD917371279}" dt="2024-06-04T15:28:24.934" v="19"/>
      <pc:docMkLst>
        <pc:docMk/>
      </pc:docMkLst>
      <pc:sldChg chg="modSp mod">
        <pc:chgData name="Belle Smoll" userId="ecb0f078-6e79-4fd7-b254-2051c6e9de63" providerId="ADAL" clId="{D6B02BF0-4404-4F2A-ABA5-6FD917371279}" dt="2024-06-03T15:41:16.597" v="2" actId="20577"/>
        <pc:sldMkLst>
          <pc:docMk/>
          <pc:sldMk cId="0" sldId="265"/>
        </pc:sldMkLst>
        <pc:spChg chg="mod">
          <ac:chgData name="Belle Smoll" userId="ecb0f078-6e79-4fd7-b254-2051c6e9de63" providerId="ADAL" clId="{D6B02BF0-4404-4F2A-ABA5-6FD917371279}" dt="2024-06-03T15:41:16.597" v="2" actId="20577"/>
          <ac:spMkLst>
            <pc:docMk/>
            <pc:sldMk cId="0" sldId="265"/>
            <ac:spMk id="26626" creationId="{98EFBE22-387E-2D43-9DA4-F5CBAE2B6D47}"/>
          </ac:spMkLst>
        </pc:spChg>
      </pc:sldChg>
      <pc:sldChg chg="modSp addCm modCm">
        <pc:chgData name="Belle Smoll" userId="ecb0f078-6e79-4fd7-b254-2051c6e9de63" providerId="ADAL" clId="{D6B02BF0-4404-4F2A-ABA5-6FD917371279}" dt="2024-06-04T15:28:24.934" v="19"/>
        <pc:sldMkLst>
          <pc:docMk/>
          <pc:sldMk cId="3848571864" sldId="282"/>
        </pc:sldMkLst>
        <pc:picChg chg="mod">
          <ac:chgData name="Belle Smoll" userId="ecb0f078-6e79-4fd7-b254-2051c6e9de63" providerId="ADAL" clId="{D6B02BF0-4404-4F2A-ABA5-6FD917371279}" dt="2024-06-04T15:27:54.695" v="18"/>
          <ac:picMkLst>
            <pc:docMk/>
            <pc:sldMk cId="3848571864" sldId="282"/>
            <ac:picMk id="1026" creationId="{2EA39B1E-E518-4DD7-6CCE-D2DB2B8A2BE7}"/>
          </ac:picMkLst>
        </pc:picChg>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4T15:28:24.934" v="19"/>
              <pc2:cmMkLst xmlns:pc2="http://schemas.microsoft.com/office/powerpoint/2019/9/main/command">
                <pc:docMk/>
                <pc:sldMk cId="3848571864" sldId="282"/>
                <pc2:cmMk id="{DD9981B3-CF80-498A-A971-A23640BFCAF7}"/>
              </pc2:cmMkLst>
              <pc226:cmRplyChg chg="add">
                <pc226:chgData name="Belle Smoll" userId="ecb0f078-6e79-4fd7-b254-2051c6e9de63" providerId="ADAL" clId="{D6B02BF0-4404-4F2A-ABA5-6FD917371279}" dt="2024-06-04T15:28:24.934" v="19"/>
                <pc2:cmRplyMkLst xmlns:pc2="http://schemas.microsoft.com/office/powerpoint/2019/9/main/command">
                  <pc:docMk/>
                  <pc:sldMk cId="3848571864" sldId="282"/>
                  <pc2:cmMk id="{DD9981B3-CF80-498A-A971-A23640BFCAF7}"/>
                  <pc2:cmRplyMk id="{726D8038-9A94-46DA-84F6-4CACE3B85FD6}"/>
                </pc2:cmRplyMkLst>
              </pc226:cmRplyChg>
            </pc226:cmChg>
          </p:ext>
        </pc:extLst>
      </pc:sldChg>
      <pc:sldChg chg="modSp mod addCm">
        <pc:chgData name="Belle Smoll" userId="ecb0f078-6e79-4fd7-b254-2051c6e9de63" providerId="ADAL" clId="{D6B02BF0-4404-4F2A-ABA5-6FD917371279}" dt="2024-06-03T16:41:02.874" v="8"/>
        <pc:sldMkLst>
          <pc:docMk/>
          <pc:sldMk cId="1228208132" sldId="283"/>
        </pc:sldMkLst>
        <pc:spChg chg="mod">
          <ac:chgData name="Belle Smoll" userId="ecb0f078-6e79-4fd7-b254-2051c6e9de63" providerId="ADAL" clId="{D6B02BF0-4404-4F2A-ABA5-6FD917371279}" dt="2024-06-03T16:38:43.682" v="7" actId="20577"/>
          <ac:spMkLst>
            <pc:docMk/>
            <pc:sldMk cId="1228208132" sldId="283"/>
            <ac:spMk id="2" creationId="{DC07C176-4D4F-B527-7D47-4C38B481CB41}"/>
          </ac:spMkLst>
        </pc:spChg>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3T16:41:02.874" v="8"/>
              <pc2:cmMkLst xmlns:pc2="http://schemas.microsoft.com/office/powerpoint/2019/9/main/command">
                <pc:docMk/>
                <pc:sldMk cId="1228208132" sldId="283"/>
                <pc2:cmMk id="{A7995761-E481-4E39-BFFA-1005A6E215C5}"/>
              </pc2:cmMkLst>
            </pc226:cmChg>
          </p:ext>
        </pc:extLst>
      </pc:sldChg>
      <pc:sldChg chg="addCm">
        <pc:chgData name="Belle Smoll" userId="ecb0f078-6e79-4fd7-b254-2051c6e9de63" providerId="ADAL" clId="{D6B02BF0-4404-4F2A-ABA5-6FD917371279}" dt="2024-06-03T16:41:39.322" v="9"/>
        <pc:sldMkLst>
          <pc:docMk/>
          <pc:sldMk cId="427537807" sldId="284"/>
        </pc:sldMkLst>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3T16:41:39.322" v="9"/>
              <pc2:cmMkLst xmlns:pc2="http://schemas.microsoft.com/office/powerpoint/2019/9/main/command">
                <pc:docMk/>
                <pc:sldMk cId="427537807" sldId="284"/>
                <pc2:cmMk id="{459BE294-5818-49EF-B80F-A381A4188F78}"/>
              </pc2:cmMkLst>
            </pc226:cmChg>
          </p:ext>
        </pc:extLst>
      </pc:sldChg>
      <pc:sldChg chg="modSp mod">
        <pc:chgData name="Belle Smoll" userId="ecb0f078-6e79-4fd7-b254-2051c6e9de63" providerId="ADAL" clId="{D6B02BF0-4404-4F2A-ABA5-6FD917371279}" dt="2024-06-03T16:43:55.733" v="17" actId="20577"/>
        <pc:sldMkLst>
          <pc:docMk/>
          <pc:sldMk cId="1602218957" sldId="285"/>
        </pc:sldMkLst>
        <pc:spChg chg="mod">
          <ac:chgData name="Belle Smoll" userId="ecb0f078-6e79-4fd7-b254-2051c6e9de63" providerId="ADAL" clId="{D6B02BF0-4404-4F2A-ABA5-6FD917371279}" dt="2024-06-03T16:43:55.733" v="17" actId="20577"/>
          <ac:spMkLst>
            <pc:docMk/>
            <pc:sldMk cId="1602218957" sldId="285"/>
            <ac:spMk id="5" creationId="{7D31093D-1BB8-6274-0EC0-155E4D34F50A}"/>
          </ac:spMkLst>
        </pc:spChg>
      </pc:sldChg>
    </pc:docChg>
  </pc:docChgLst>
  <pc:docChgLst>
    <pc:chgData name="Elizabeth Cunningham" userId="930c0870-8a0a-4555-82c8-7db2d4904a10" providerId="ADAL" clId="{15F196C4-6E79-7F4C-8E44-BC44B6CAF1B3}"/>
    <pc:docChg chg="undo custSel addSld delSld modSld">
      <pc:chgData name="Elizabeth Cunningham" userId="930c0870-8a0a-4555-82c8-7db2d4904a10" providerId="ADAL" clId="{15F196C4-6E79-7F4C-8E44-BC44B6CAF1B3}" dt="2024-06-05T10:03:28.314" v="1352" actId="1036"/>
      <pc:docMkLst>
        <pc:docMk/>
      </pc:docMkLst>
      <pc:sldChg chg="modSp mod">
        <pc:chgData name="Elizabeth Cunningham" userId="930c0870-8a0a-4555-82c8-7db2d4904a10" providerId="ADAL" clId="{15F196C4-6E79-7F4C-8E44-BC44B6CAF1B3}" dt="2024-06-01T11:13:21.500" v="1232" actId="20577"/>
        <pc:sldMkLst>
          <pc:docMk/>
          <pc:sldMk cId="0" sldId="265"/>
        </pc:sldMkLst>
        <pc:spChg chg="mod">
          <ac:chgData name="Elizabeth Cunningham" userId="930c0870-8a0a-4555-82c8-7db2d4904a10" providerId="ADAL" clId="{15F196C4-6E79-7F4C-8E44-BC44B6CAF1B3}" dt="2024-06-01T11:13:21.500" v="1232" actId="20577"/>
          <ac:spMkLst>
            <pc:docMk/>
            <pc:sldMk cId="0" sldId="265"/>
            <ac:spMk id="26626" creationId="{98EFBE22-387E-2D43-9DA4-F5CBAE2B6D47}"/>
          </ac:spMkLst>
        </pc:spChg>
      </pc:sldChg>
      <pc:sldChg chg="del">
        <pc:chgData name="Elizabeth Cunningham" userId="930c0870-8a0a-4555-82c8-7db2d4904a10" providerId="ADAL" clId="{15F196C4-6E79-7F4C-8E44-BC44B6CAF1B3}" dt="2024-06-01T11:04:53.792" v="1023" actId="2696"/>
        <pc:sldMkLst>
          <pc:docMk/>
          <pc:sldMk cId="0" sldId="267"/>
        </pc:sldMkLst>
      </pc:sldChg>
      <pc:sldChg chg="del">
        <pc:chgData name="Elizabeth Cunningham" userId="930c0870-8a0a-4555-82c8-7db2d4904a10" providerId="ADAL" clId="{15F196C4-6E79-7F4C-8E44-BC44B6CAF1B3}" dt="2024-06-01T11:04:38.465" v="1021" actId="2696"/>
        <pc:sldMkLst>
          <pc:docMk/>
          <pc:sldMk cId="0" sldId="271"/>
        </pc:sldMkLst>
      </pc:sldChg>
      <pc:sldChg chg="del">
        <pc:chgData name="Elizabeth Cunningham" userId="930c0870-8a0a-4555-82c8-7db2d4904a10" providerId="ADAL" clId="{15F196C4-6E79-7F4C-8E44-BC44B6CAF1B3}" dt="2024-06-01T11:04:36.016" v="1020" actId="2696"/>
        <pc:sldMkLst>
          <pc:docMk/>
          <pc:sldMk cId="0" sldId="272"/>
        </pc:sldMkLst>
      </pc:sldChg>
      <pc:sldChg chg="del">
        <pc:chgData name="Elizabeth Cunningham" userId="930c0870-8a0a-4555-82c8-7db2d4904a10" providerId="ADAL" clId="{15F196C4-6E79-7F4C-8E44-BC44B6CAF1B3}" dt="2024-06-01T11:04:40.903" v="1022" actId="2696"/>
        <pc:sldMkLst>
          <pc:docMk/>
          <pc:sldMk cId="0" sldId="273"/>
        </pc:sldMkLst>
      </pc:sldChg>
      <pc:sldChg chg="addSp delSp modSp new mod modCm">
        <pc:chgData name="Elizabeth Cunningham" userId="930c0870-8a0a-4555-82c8-7db2d4904a10" providerId="ADAL" clId="{15F196C4-6E79-7F4C-8E44-BC44B6CAF1B3}" dt="2024-06-05T10:01:56.606" v="1343" actId="478"/>
        <pc:sldMkLst>
          <pc:docMk/>
          <pc:sldMk cId="3848571864" sldId="282"/>
        </pc:sldMkLst>
        <pc:spChg chg="mod">
          <ac:chgData name="Elizabeth Cunningham" userId="930c0870-8a0a-4555-82c8-7db2d4904a10" providerId="ADAL" clId="{15F196C4-6E79-7F4C-8E44-BC44B6CAF1B3}" dt="2024-06-01T10:33:53.546" v="52" actId="108"/>
          <ac:spMkLst>
            <pc:docMk/>
            <pc:sldMk cId="3848571864" sldId="282"/>
            <ac:spMk id="2" creationId="{5E31A6E9-BA0F-CCE1-F53D-2F5027FE1734}"/>
          </ac:spMkLst>
        </pc:spChg>
        <pc:spChg chg="del">
          <ac:chgData name="Elizabeth Cunningham" userId="930c0870-8a0a-4555-82c8-7db2d4904a10" providerId="ADAL" clId="{15F196C4-6E79-7F4C-8E44-BC44B6CAF1B3}" dt="2024-06-01T10:32:38.179" v="1"/>
          <ac:spMkLst>
            <pc:docMk/>
            <pc:sldMk cId="3848571864" sldId="282"/>
            <ac:spMk id="3" creationId="{1B4E7066-68FA-90C4-C219-1CC2E7DC0C0F}"/>
          </ac:spMkLst>
        </pc:spChg>
        <pc:spChg chg="add del mod">
          <ac:chgData name="Elizabeth Cunningham" userId="930c0870-8a0a-4555-82c8-7db2d4904a10" providerId="ADAL" clId="{15F196C4-6E79-7F4C-8E44-BC44B6CAF1B3}" dt="2024-06-04T14:16:20.431" v="1234"/>
          <ac:spMkLst>
            <pc:docMk/>
            <pc:sldMk cId="3848571864" sldId="282"/>
            <ac:spMk id="3" creationId="{C433BB4A-A6AD-133F-F545-B3CA744D4F95}"/>
          </ac:spMkLst>
        </pc:spChg>
        <pc:spChg chg="add del mod">
          <ac:chgData name="Elizabeth Cunningham" userId="930c0870-8a0a-4555-82c8-7db2d4904a10" providerId="ADAL" clId="{15F196C4-6E79-7F4C-8E44-BC44B6CAF1B3}" dt="2024-06-01T10:33:24.260" v="7"/>
          <ac:spMkLst>
            <pc:docMk/>
            <pc:sldMk cId="3848571864" sldId="282"/>
            <ac:spMk id="4" creationId="{2FBD1156-0629-9618-CE2A-5A4055F83353}"/>
          </ac:spMkLst>
        </pc:spChg>
        <pc:spChg chg="add del mod">
          <ac:chgData name="Elizabeth Cunningham" userId="930c0870-8a0a-4555-82c8-7db2d4904a10" providerId="ADAL" clId="{15F196C4-6E79-7F4C-8E44-BC44B6CAF1B3}" dt="2024-06-05T10:01:56.606" v="1343" actId="478"/>
          <ac:spMkLst>
            <pc:docMk/>
            <pc:sldMk cId="3848571864" sldId="282"/>
            <ac:spMk id="5" creationId="{38679E53-EA6C-BBE9-05C6-79B2776A1F32}"/>
          </ac:spMkLst>
        </pc:spChg>
        <pc:picChg chg="add mod">
          <ac:chgData name="Elizabeth Cunningham" userId="930c0870-8a0a-4555-82c8-7db2d4904a10" providerId="ADAL" clId="{15F196C4-6E79-7F4C-8E44-BC44B6CAF1B3}" dt="2024-06-04T14:17:02.477" v="1247" actId="18131"/>
          <ac:picMkLst>
            <pc:docMk/>
            <pc:sldMk cId="3848571864" sldId="282"/>
            <ac:picMk id="1026" creationId="{2EA39B1E-E518-4DD7-6CCE-D2DB2B8A2BE7}"/>
          </ac:picMkLst>
        </pc:picChg>
        <pc:picChg chg="add del mod">
          <ac:chgData name="Elizabeth Cunningham" userId="930c0870-8a0a-4555-82c8-7db2d4904a10" providerId="ADAL" clId="{15F196C4-6E79-7F4C-8E44-BC44B6CAF1B3}" dt="2024-06-01T10:33:01.053" v="6" actId="478"/>
          <ac:picMkLst>
            <pc:docMk/>
            <pc:sldMk cId="3848571864" sldId="282"/>
            <ac:picMk id="1026" creationId="{B82F5C3E-5F4F-7989-B18F-D9BA85E3790E}"/>
          </ac:picMkLst>
        </pc:picChg>
        <pc:picChg chg="add del mod">
          <ac:chgData name="Elizabeth Cunningham" userId="930c0870-8a0a-4555-82c8-7db2d4904a10" providerId="ADAL" clId="{15F196C4-6E79-7F4C-8E44-BC44B6CAF1B3}" dt="2024-06-04T14:16:18.105" v="1233" actId="478"/>
          <ac:picMkLst>
            <pc:docMk/>
            <pc:sldMk cId="3848571864" sldId="282"/>
            <ac:picMk id="1028" creationId="{56B6C606-FB96-37EF-B83A-FAA65F2E69D7}"/>
          </ac:picMkLst>
        </pc:picChg>
        <pc:extLst>
          <p:ext xmlns:p="http://schemas.openxmlformats.org/presentationml/2006/main" uri="{D6D511B9-2390-475A-947B-AFAB55BFBCF1}">
            <pc226:cmChg xmlns:pc226="http://schemas.microsoft.com/office/powerpoint/2022/06/main/command" chg="">
              <pc226:chgData name="Elizabeth Cunningham" userId="930c0870-8a0a-4555-82c8-7db2d4904a10" providerId="ADAL" clId="{15F196C4-6E79-7F4C-8E44-BC44B6CAF1B3}" dt="2024-06-04T15:22:50.313" v="1341"/>
              <pc2:cmMkLst xmlns:pc2="http://schemas.microsoft.com/office/powerpoint/2019/9/main/command">
                <pc:docMk/>
                <pc:sldMk cId="3848571864" sldId="282"/>
                <pc2:cmMk id="{DD9981B3-CF80-498A-A971-A23640BFCAF7}"/>
              </pc2:cmMkLst>
              <pc226:cmRplyChg chg="add">
                <pc226:chgData name="Elizabeth Cunningham" userId="930c0870-8a0a-4555-82c8-7db2d4904a10" providerId="ADAL" clId="{15F196C4-6E79-7F4C-8E44-BC44B6CAF1B3}" dt="2024-06-04T15:22:50.313" v="1341"/>
                <pc2:cmRplyMkLst xmlns:pc2="http://schemas.microsoft.com/office/powerpoint/2019/9/main/command">
                  <pc:docMk/>
                  <pc:sldMk cId="3848571864" sldId="282"/>
                  <pc2:cmMk id="{DD9981B3-CF80-498A-A971-A23640BFCAF7}"/>
                  <pc2:cmRplyMk id="{49C88F01-DD5A-B349-9CBD-D9542E259F36}"/>
                </pc2:cmRplyMkLst>
              </pc226:cmRplyChg>
            </pc226:cmChg>
          </p:ext>
        </pc:extLst>
      </pc:sldChg>
      <pc:sldChg chg="addSp delSp modSp new mod modCm">
        <pc:chgData name="Elizabeth Cunningham" userId="930c0870-8a0a-4555-82c8-7db2d4904a10" providerId="ADAL" clId="{15F196C4-6E79-7F4C-8E44-BC44B6CAF1B3}" dt="2024-06-04T14:26:53.949" v="1288" actId="1035"/>
        <pc:sldMkLst>
          <pc:docMk/>
          <pc:sldMk cId="1228208132" sldId="283"/>
        </pc:sldMkLst>
        <pc:spChg chg="mod">
          <ac:chgData name="Elizabeth Cunningham" userId="930c0870-8a0a-4555-82c8-7db2d4904a10" providerId="ADAL" clId="{15F196C4-6E79-7F4C-8E44-BC44B6CAF1B3}" dt="2024-06-01T10:45:02.223" v="190" actId="20577"/>
          <ac:spMkLst>
            <pc:docMk/>
            <pc:sldMk cId="1228208132" sldId="283"/>
            <ac:spMk id="2" creationId="{DC07C176-4D4F-B527-7D47-4C38B481CB41}"/>
          </ac:spMkLst>
        </pc:spChg>
        <pc:spChg chg="del">
          <ac:chgData name="Elizabeth Cunningham" userId="930c0870-8a0a-4555-82c8-7db2d4904a10" providerId="ADAL" clId="{15F196C4-6E79-7F4C-8E44-BC44B6CAF1B3}" dt="2024-06-01T10:38:25.445" v="55"/>
          <ac:spMkLst>
            <pc:docMk/>
            <pc:sldMk cId="1228208132" sldId="283"/>
            <ac:spMk id="3" creationId="{2B836451-1DE6-8913-676E-602F7B9AE078}"/>
          </ac:spMkLst>
        </pc:spChg>
        <pc:spChg chg="add del mod">
          <ac:chgData name="Elizabeth Cunningham" userId="930c0870-8a0a-4555-82c8-7db2d4904a10" providerId="ADAL" clId="{15F196C4-6E79-7F4C-8E44-BC44B6CAF1B3}" dt="2024-06-04T14:25:21.584" v="1269" actId="478"/>
          <ac:spMkLst>
            <pc:docMk/>
            <pc:sldMk cId="1228208132" sldId="283"/>
            <ac:spMk id="4" creationId="{32F516D5-D8F0-8765-C03E-E60C2CBFA256}"/>
          </ac:spMkLst>
        </pc:spChg>
        <pc:spChg chg="add del mod">
          <ac:chgData name="Elizabeth Cunningham" userId="930c0870-8a0a-4555-82c8-7db2d4904a10" providerId="ADAL" clId="{15F196C4-6E79-7F4C-8E44-BC44B6CAF1B3}" dt="2024-06-01T10:41:02.264" v="132"/>
          <ac:spMkLst>
            <pc:docMk/>
            <pc:sldMk cId="1228208132" sldId="283"/>
            <ac:spMk id="4" creationId="{34B927E4-49B8-029C-1B7A-FCD682D8F6C9}"/>
          </ac:spMkLst>
        </pc:spChg>
        <pc:spChg chg="add mod">
          <ac:chgData name="Elizabeth Cunningham" userId="930c0870-8a0a-4555-82c8-7db2d4904a10" providerId="ADAL" clId="{15F196C4-6E79-7F4C-8E44-BC44B6CAF1B3}" dt="2024-06-04T14:26:53.949" v="1288" actId="1035"/>
          <ac:spMkLst>
            <pc:docMk/>
            <pc:sldMk cId="1228208132" sldId="283"/>
            <ac:spMk id="5" creationId="{382A6C60-35F6-D745-4026-B605B4719370}"/>
          </ac:spMkLst>
        </pc:spChg>
        <pc:picChg chg="add mod">
          <ac:chgData name="Elizabeth Cunningham" userId="930c0870-8a0a-4555-82c8-7db2d4904a10" providerId="ADAL" clId="{15F196C4-6E79-7F4C-8E44-BC44B6CAF1B3}" dt="2024-06-04T14:25:28.303" v="1271" actId="14100"/>
          <ac:picMkLst>
            <pc:docMk/>
            <pc:sldMk cId="1228208132" sldId="283"/>
            <ac:picMk id="3" creationId="{B22449BC-87CF-ECA2-229B-4AD7F89B6814}"/>
          </ac:picMkLst>
        </pc:picChg>
        <pc:picChg chg="add mod modCrop">
          <ac:chgData name="Elizabeth Cunningham" userId="930c0870-8a0a-4555-82c8-7db2d4904a10" providerId="ADAL" clId="{15F196C4-6E79-7F4C-8E44-BC44B6CAF1B3}" dt="2024-06-04T14:26:13.810" v="1281" actId="18131"/>
          <ac:picMkLst>
            <pc:docMk/>
            <pc:sldMk cId="1228208132" sldId="283"/>
            <ac:picMk id="6" creationId="{BB4E6C85-533E-2598-B114-E9F00691D92D}"/>
          </ac:picMkLst>
        </pc:picChg>
        <pc:picChg chg="add del mod">
          <ac:chgData name="Elizabeth Cunningham" userId="930c0870-8a0a-4555-82c8-7db2d4904a10" providerId="ADAL" clId="{15F196C4-6E79-7F4C-8E44-BC44B6CAF1B3}" dt="2024-06-01T10:40:59.407" v="131" actId="478"/>
          <ac:picMkLst>
            <pc:docMk/>
            <pc:sldMk cId="1228208132" sldId="283"/>
            <ac:picMk id="2050" creationId="{B0FB2A3C-C707-FC49-141D-F19D0A636E23}"/>
          </ac:picMkLst>
        </pc:picChg>
        <pc:picChg chg="add del mod">
          <ac:chgData name="Elizabeth Cunningham" userId="930c0870-8a0a-4555-82c8-7db2d4904a10" providerId="ADAL" clId="{15F196C4-6E79-7F4C-8E44-BC44B6CAF1B3}" dt="2024-06-04T14:25:15.518" v="1267" actId="478"/>
          <ac:picMkLst>
            <pc:docMk/>
            <pc:sldMk cId="1228208132" sldId="283"/>
            <ac:picMk id="2052" creationId="{A6D6A3B0-0FBA-BFD8-DFF1-B411A551725B}"/>
          </ac:picMkLst>
        </pc:picChg>
        <pc:picChg chg="add del mod">
          <ac:chgData name="Elizabeth Cunningham" userId="930c0870-8a0a-4555-82c8-7db2d4904a10" providerId="ADAL" clId="{15F196C4-6E79-7F4C-8E44-BC44B6CAF1B3}" dt="2024-06-04T14:25:41.344" v="1274" actId="478"/>
          <ac:picMkLst>
            <pc:docMk/>
            <pc:sldMk cId="1228208132" sldId="283"/>
            <ac:picMk id="2054" creationId="{812FF1B8-1E96-850B-5447-A0C005B6495D}"/>
          </ac:picMkLst>
        </pc:picChg>
        <pc:extLst>
          <p:ext xmlns:p="http://schemas.openxmlformats.org/presentationml/2006/main" uri="{D6D511B9-2390-475A-947B-AFAB55BFBCF1}">
            <pc226:cmChg xmlns:pc226="http://schemas.microsoft.com/office/powerpoint/2022/06/main/command" chg="mod">
              <pc226:chgData name="Elizabeth Cunningham" userId="930c0870-8a0a-4555-82c8-7db2d4904a10" providerId="ADAL" clId="{15F196C4-6E79-7F4C-8E44-BC44B6CAF1B3}" dt="2024-06-04T14:25:15.548" v="1268" actId="2056"/>
              <pc2:cmMkLst xmlns:pc2="http://schemas.microsoft.com/office/powerpoint/2019/9/main/command">
                <pc:docMk/>
                <pc:sldMk cId="1228208132" sldId="283"/>
                <pc2:cmMk id="{A7995761-E481-4E39-BFFA-1005A6E215C5}"/>
              </pc2:cmMkLst>
            </pc226:cmChg>
          </p:ext>
        </pc:extLst>
      </pc:sldChg>
      <pc:sldChg chg="addSp delSp modSp new mod">
        <pc:chgData name="Elizabeth Cunningham" userId="930c0870-8a0a-4555-82c8-7db2d4904a10" providerId="ADAL" clId="{15F196C4-6E79-7F4C-8E44-BC44B6CAF1B3}" dt="2024-06-05T10:03:28.314" v="1352" actId="1036"/>
        <pc:sldMkLst>
          <pc:docMk/>
          <pc:sldMk cId="427537807" sldId="284"/>
        </pc:sldMkLst>
        <pc:spChg chg="mod">
          <ac:chgData name="Elizabeth Cunningham" userId="930c0870-8a0a-4555-82c8-7db2d4904a10" providerId="ADAL" clId="{15F196C4-6E79-7F4C-8E44-BC44B6CAF1B3}" dt="2024-06-01T10:49:28.633" v="386" actId="108"/>
          <ac:spMkLst>
            <pc:docMk/>
            <pc:sldMk cId="427537807" sldId="284"/>
            <ac:spMk id="2" creationId="{365EDC4E-CF7E-9FFF-B1B1-ED3EEC2F8BC0}"/>
          </ac:spMkLst>
        </pc:spChg>
        <pc:spChg chg="del">
          <ac:chgData name="Elizabeth Cunningham" userId="930c0870-8a0a-4555-82c8-7db2d4904a10" providerId="ADAL" clId="{15F196C4-6E79-7F4C-8E44-BC44B6CAF1B3}" dt="2024-06-01T10:46:48.341" v="192"/>
          <ac:spMkLst>
            <pc:docMk/>
            <pc:sldMk cId="427537807" sldId="284"/>
            <ac:spMk id="3" creationId="{52AE0387-581E-0E13-5099-6F2161BE6D80}"/>
          </ac:spMkLst>
        </pc:spChg>
        <pc:spChg chg="add mod">
          <ac:chgData name="Elizabeth Cunningham" userId="930c0870-8a0a-4555-82c8-7db2d4904a10" providerId="ADAL" clId="{15F196C4-6E79-7F4C-8E44-BC44B6CAF1B3}" dt="2024-06-05T10:03:28.314" v="1352" actId="1036"/>
          <ac:spMkLst>
            <pc:docMk/>
            <pc:sldMk cId="427537807" sldId="284"/>
            <ac:spMk id="4" creationId="{B3BE9A53-0016-5DFB-6368-8F2FA2FB3A0B}"/>
          </ac:spMkLst>
        </pc:spChg>
        <pc:spChg chg="add mod">
          <ac:chgData name="Elizabeth Cunningham" userId="930c0870-8a0a-4555-82c8-7db2d4904a10" providerId="ADAL" clId="{15F196C4-6E79-7F4C-8E44-BC44B6CAF1B3}" dt="2024-06-05T10:03:28.314" v="1352" actId="1036"/>
          <ac:spMkLst>
            <pc:docMk/>
            <pc:sldMk cId="427537807" sldId="284"/>
            <ac:spMk id="5" creationId="{B1D11D7F-6B08-8072-A171-8BC9963A0B6A}"/>
          </ac:spMkLst>
        </pc:spChg>
        <pc:spChg chg="add mod">
          <ac:chgData name="Elizabeth Cunningham" userId="930c0870-8a0a-4555-82c8-7db2d4904a10" providerId="ADAL" clId="{15F196C4-6E79-7F4C-8E44-BC44B6CAF1B3}" dt="2024-06-05T10:03:28.314" v="1352" actId="1036"/>
          <ac:spMkLst>
            <pc:docMk/>
            <pc:sldMk cId="427537807" sldId="284"/>
            <ac:spMk id="6" creationId="{2C4E6C05-2A08-9A4C-7137-E2680BABA7A3}"/>
          </ac:spMkLst>
        </pc:spChg>
        <pc:spChg chg="add del mod">
          <ac:chgData name="Elizabeth Cunningham" userId="930c0870-8a0a-4555-82c8-7db2d4904a10" providerId="ADAL" clId="{15F196C4-6E79-7F4C-8E44-BC44B6CAF1B3}" dt="2024-06-05T10:03:16.063" v="1348" actId="478"/>
          <ac:spMkLst>
            <pc:docMk/>
            <pc:sldMk cId="427537807" sldId="284"/>
            <ac:spMk id="7" creationId="{F2DA3651-8C85-7693-08F6-4A8744BF9007}"/>
          </ac:spMkLst>
        </pc:spChg>
        <pc:spChg chg="add del mod">
          <ac:chgData name="Elizabeth Cunningham" userId="930c0870-8a0a-4555-82c8-7db2d4904a10" providerId="ADAL" clId="{15F196C4-6E79-7F4C-8E44-BC44B6CAF1B3}" dt="2024-06-04T15:20:45.150" v="1332"/>
          <ac:spMkLst>
            <pc:docMk/>
            <pc:sldMk cId="427537807" sldId="284"/>
            <ac:spMk id="9" creationId="{5576B43A-15C1-7671-7B2B-F1201BCCD7EA}"/>
          </ac:spMkLst>
        </pc:spChg>
        <pc:spChg chg="add del mod">
          <ac:chgData name="Elizabeth Cunningham" userId="930c0870-8a0a-4555-82c8-7db2d4904a10" providerId="ADAL" clId="{15F196C4-6E79-7F4C-8E44-BC44B6CAF1B3}" dt="2024-06-04T15:20:44.643" v="1330" actId="478"/>
          <ac:spMkLst>
            <pc:docMk/>
            <pc:sldMk cId="427537807" sldId="284"/>
            <ac:spMk id="11" creationId="{F7E52EDE-C4E1-3ABB-F6C0-E0DFBA8650E7}"/>
          </ac:spMkLst>
        </pc:spChg>
        <pc:picChg chg="add mod">
          <ac:chgData name="Elizabeth Cunningham" userId="930c0870-8a0a-4555-82c8-7db2d4904a10" providerId="ADAL" clId="{15F196C4-6E79-7F4C-8E44-BC44B6CAF1B3}" dt="2024-06-05T10:03:28.314" v="1352" actId="1036"/>
          <ac:picMkLst>
            <pc:docMk/>
            <pc:sldMk cId="427537807" sldId="284"/>
            <ac:picMk id="3074" creationId="{BD5173BC-0401-9521-2566-554CF2467433}"/>
          </ac:picMkLst>
        </pc:picChg>
        <pc:picChg chg="add mod">
          <ac:chgData name="Elizabeth Cunningham" userId="930c0870-8a0a-4555-82c8-7db2d4904a10" providerId="ADAL" clId="{15F196C4-6E79-7F4C-8E44-BC44B6CAF1B3}" dt="2024-06-05T10:03:28.314" v="1352" actId="1036"/>
          <ac:picMkLst>
            <pc:docMk/>
            <pc:sldMk cId="427537807" sldId="284"/>
            <ac:picMk id="3076" creationId="{4D92D88E-4BB5-9C3D-F6F6-2C567E46F30C}"/>
          </ac:picMkLst>
        </pc:picChg>
        <pc:picChg chg="add mod">
          <ac:chgData name="Elizabeth Cunningham" userId="930c0870-8a0a-4555-82c8-7db2d4904a10" providerId="ADAL" clId="{15F196C4-6E79-7F4C-8E44-BC44B6CAF1B3}" dt="2024-06-05T10:03:28.314" v="1352" actId="1036"/>
          <ac:picMkLst>
            <pc:docMk/>
            <pc:sldMk cId="427537807" sldId="284"/>
            <ac:picMk id="3078" creationId="{CDE772D8-D38E-D9D5-7C92-9D88D4DC439D}"/>
          </ac:picMkLst>
        </pc:picChg>
        <pc:picChg chg="add">
          <ac:chgData name="Elizabeth Cunningham" userId="930c0870-8a0a-4555-82c8-7db2d4904a10" providerId="ADAL" clId="{15F196C4-6E79-7F4C-8E44-BC44B6CAF1B3}" dt="2024-06-01T10:49:47.215" v="387"/>
          <ac:picMkLst>
            <pc:docMk/>
            <pc:sldMk cId="427537807" sldId="284"/>
            <ac:picMk id="3080" creationId="{B140BB31-1E9D-5EB9-5990-645D9E904F0C}"/>
          </ac:picMkLst>
        </pc:picChg>
      </pc:sldChg>
      <pc:sldChg chg="addSp delSp modSp new mod">
        <pc:chgData name="Elizabeth Cunningham" userId="930c0870-8a0a-4555-82c8-7db2d4904a10" providerId="ADAL" clId="{15F196C4-6E79-7F4C-8E44-BC44B6CAF1B3}" dt="2024-06-01T11:03:36.146" v="1019" actId="404"/>
        <pc:sldMkLst>
          <pc:docMk/>
          <pc:sldMk cId="1602218957" sldId="285"/>
        </pc:sldMkLst>
        <pc:spChg chg="mod">
          <ac:chgData name="Elizabeth Cunningham" userId="930c0870-8a0a-4555-82c8-7db2d4904a10" providerId="ADAL" clId="{15F196C4-6E79-7F4C-8E44-BC44B6CAF1B3}" dt="2024-06-01T11:03:36.146" v="1019" actId="404"/>
          <ac:spMkLst>
            <pc:docMk/>
            <pc:sldMk cId="1602218957" sldId="285"/>
            <ac:spMk id="2" creationId="{9FE0BA68-FF4E-FB6F-D75E-640431E54747}"/>
          </ac:spMkLst>
        </pc:spChg>
        <pc:spChg chg="del">
          <ac:chgData name="Elizabeth Cunningham" userId="930c0870-8a0a-4555-82c8-7db2d4904a10" providerId="ADAL" clId="{15F196C4-6E79-7F4C-8E44-BC44B6CAF1B3}" dt="2024-06-01T10:56:48.620" v="449"/>
          <ac:spMkLst>
            <pc:docMk/>
            <pc:sldMk cId="1602218957" sldId="285"/>
            <ac:spMk id="3" creationId="{4B0786F2-92DD-3373-35C4-EC14292E6F90}"/>
          </ac:spMkLst>
        </pc:spChg>
        <pc:spChg chg="add mod">
          <ac:chgData name="Elizabeth Cunningham" userId="930c0870-8a0a-4555-82c8-7db2d4904a10" providerId="ADAL" clId="{15F196C4-6E79-7F4C-8E44-BC44B6CAF1B3}" dt="2024-06-01T11:02:55.815" v="1006" actId="20577"/>
          <ac:spMkLst>
            <pc:docMk/>
            <pc:sldMk cId="1602218957" sldId="285"/>
            <ac:spMk id="5" creationId="{7D31093D-1BB8-6274-0EC0-155E4D34F50A}"/>
          </ac:spMkLst>
        </pc:spChg>
        <pc:picChg chg="add mod">
          <ac:chgData name="Elizabeth Cunningham" userId="930c0870-8a0a-4555-82c8-7db2d4904a10" providerId="ADAL" clId="{15F196C4-6E79-7F4C-8E44-BC44B6CAF1B3}" dt="2024-06-01T10:56:59.442" v="453" actId="14100"/>
          <ac:picMkLst>
            <pc:docMk/>
            <pc:sldMk cId="1602218957" sldId="285"/>
            <ac:picMk id="4098" creationId="{C8E46958-EAEE-3C36-7430-CCEC244DA5DD}"/>
          </ac:picMkLst>
        </pc:picChg>
        <pc:picChg chg="add del">
          <ac:chgData name="Elizabeth Cunningham" userId="930c0870-8a0a-4555-82c8-7db2d4904a10" providerId="ADAL" clId="{15F196C4-6E79-7F4C-8E44-BC44B6CAF1B3}" dt="2024-06-01T10:57:10.041" v="455" actId="478"/>
          <ac:picMkLst>
            <pc:docMk/>
            <pc:sldMk cId="1602218957" sldId="285"/>
            <ac:picMk id="4100" creationId="{48D4CCF5-5566-0769-054B-582CE8185E39}"/>
          </ac:picMkLst>
        </pc:picChg>
      </pc:sldChg>
    </pc:docChg>
  </pc:docChgLst>
</pc:chgInfo>
</file>

<file path=ppt/comments/modernComment_11A_E5648BD8.xml><?xml version="1.0" encoding="utf-8"?>
<p188:cmLst xmlns:a="http://schemas.openxmlformats.org/drawingml/2006/main" xmlns:r="http://schemas.openxmlformats.org/officeDocument/2006/relationships" xmlns:p188="http://schemas.microsoft.com/office/powerpoint/2018/8/main">
  <p188:cm id="{DD9981B3-CF80-498A-A971-A23640BFCAF7}" authorId="{C4FAF235-087F-121B-A159-3F84F7430117}" created="2024-06-03T15:56:00.342">
    <pc:sldMkLst xmlns:pc="http://schemas.microsoft.com/office/powerpoint/2013/main/command">
      <pc:docMk/>
      <pc:sldMk cId="3848571864" sldId="282"/>
    </pc:sldMkLst>
    <p188:replyLst>
      <p188:reply id="{49C88F01-DD5A-B349-9CBD-D9542E259F36}" authorId="{947A83AC-E735-1E39-59C3-9F7AB2222406}" created="2024-06-04T15:22:50.283">
        <p188:txBody>
          <a:bodyPr/>
          <a:lstStyle/>
          <a:p>
            <a:r>
              <a:rPr lang="en-US"/>
              <a:t>Where do you want the link? Same question on slide 10</a:t>
            </a:r>
          </a:p>
        </p188:txBody>
      </p188:reply>
      <p188:reply id="{726D8038-9A94-46DA-84F6-4CACE3B85FD6}" authorId="{C4FAF235-087F-121B-A159-3F84F7430117}" created="2024-06-04T15:28:24.858">
        <p188:txBody>
          <a:bodyPr/>
          <a:lstStyle/>
          <a:p>
            <a:r>
              <a:rPr lang="en-US"/>
              <a:t>If you click on the image, then "Insert" - you can add a link that only shows up when you hover over the image -- I just did it on this one -- does that make sense?</a:t>
            </a:r>
          </a:p>
        </p188:txBody>
      </p188:reply>
    </p188:replyLst>
    <p188:txBody>
      <a:bodyPr/>
      <a:lstStyle/>
      <a:p>
        <a:r>
          <a:rPr lang="en-US"/>
          <a:t>This image is too grainy, what if we used this one? https://commons.wikimedia.org/wiki/File:P46.jpg
(Also need to add link on image so people can get to the source)</a:t>
        </a:r>
      </a:p>
    </p188:txBody>
  </p188:cm>
</p188:cmLst>
</file>

<file path=ppt/comments/modernComment_11B_4934F804.xml><?xml version="1.0" encoding="utf-8"?>
<p188:cmLst xmlns:a="http://schemas.openxmlformats.org/drawingml/2006/main" xmlns:r="http://schemas.openxmlformats.org/officeDocument/2006/relationships" xmlns:p188="http://schemas.microsoft.com/office/powerpoint/2018/8/main">
  <p188:cm id="{A7995761-E481-4E39-BFFA-1005A6E215C5}" authorId="{C4FAF235-087F-121B-A159-3F84F7430117}" created="2024-06-03T16:41:02.778">
    <ac:deMkLst xmlns:ac="http://schemas.microsoft.com/office/drawing/2013/main/command">
      <pc:docMk xmlns:pc="http://schemas.microsoft.com/office/powerpoint/2013/main/command"/>
      <pc:sldMk xmlns:pc="http://schemas.microsoft.com/office/powerpoint/2013/main/command" cId="1228208132" sldId="283"/>
      <ac:picMk id="2052" creationId="{A6D6A3B0-0FBA-BFD8-DFF1-B411A551725B}"/>
    </ac:deMkLst>
    <p188:txBody>
      <a:bodyPr/>
      <a:lstStyle/>
      <a:p>
        <a:r>
          <a:rPr lang="en-US"/>
          <a:t>Both images on this slide are too blurry -- I searched "Hippo Regius" on Canva (in "Elements") and there were some good options there.</a:t>
        </a:r>
      </a:p>
    </p188:txBody>
  </p188:cm>
</p188:cmLst>
</file>

<file path=ppt/comments/modernComment_11C_197BB58F.xml><?xml version="1.0" encoding="utf-8"?>
<p188:cmLst xmlns:a="http://schemas.openxmlformats.org/drawingml/2006/main" xmlns:r="http://schemas.openxmlformats.org/officeDocument/2006/relationships" xmlns:p188="http://schemas.microsoft.com/office/powerpoint/2018/8/main">
  <p188:cm id="{459BE294-5818-49EF-B80F-A381A4188F78}" authorId="{C4FAF235-087F-121B-A159-3F84F7430117}" created="2024-06-03T16:41:39.229">
    <ac:deMkLst xmlns:ac="http://schemas.microsoft.com/office/drawing/2013/main/command">
      <pc:docMk xmlns:pc="http://schemas.microsoft.com/office/powerpoint/2013/main/command"/>
      <pc:sldMk xmlns:pc="http://schemas.microsoft.com/office/powerpoint/2013/main/command" cId="427537807" sldId="284"/>
      <ac:picMk id="3074" creationId="{BD5173BC-0401-9521-2566-554CF2467433}"/>
    </ac:deMkLst>
    <p188:txBody>
      <a:bodyPr/>
      <a:lstStyle/>
      <a:p>
        <a:r>
          <a:rPr lang="en-US"/>
          <a:t>Can you add links to each of these images to show where the images came from?</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DE90C26-9A30-6B43-A1E5-62D28C1F77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ahoma"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B899C60F-B8D9-B643-970D-4A6A53F1EF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Tahoma" charset="0"/>
                <a:ea typeface="ＭＳ Ｐゴシック" charset="-128"/>
              </a:defRPr>
            </a:lvl1pPr>
          </a:lstStyle>
          <a:p>
            <a:pPr>
              <a:defRPr/>
            </a:pPr>
            <a:fld id="{4F56A7BF-E7DA-C946-BF06-5042D16AB571}" type="datetimeFigureOut">
              <a:rPr lang="en-US"/>
              <a:pPr>
                <a:defRPr/>
              </a:pPr>
              <a:t>6/5/24</a:t>
            </a:fld>
            <a:endParaRPr lang="en-US"/>
          </a:p>
        </p:txBody>
      </p:sp>
      <p:sp>
        <p:nvSpPr>
          <p:cNvPr id="4" name="Footer Placeholder 3">
            <a:extLst>
              <a:ext uri="{FF2B5EF4-FFF2-40B4-BE49-F238E27FC236}">
                <a16:creationId xmlns:a16="http://schemas.microsoft.com/office/drawing/2014/main" id="{89DFDA74-E9D0-A24A-A04D-9BD615DC664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Tahoma"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6E0026EB-83F4-D345-99E3-2A6F861B48E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238EAB2-3D25-2A4C-83F8-1EA427FC853B}"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4B3E2A-FD0A-FB4B-B046-AD1D61B141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ahoma"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270319D0-0727-454B-9D15-EB22E77D7099}"/>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ahoma" charset="0"/>
                <a:ea typeface="ＭＳ Ｐゴシック" charset="-128"/>
              </a:defRPr>
            </a:lvl1pPr>
          </a:lstStyle>
          <a:p>
            <a:pPr>
              <a:defRPr/>
            </a:pPr>
            <a:fld id="{2EA193F3-9A06-9A44-9BE7-585DC9FE0229}" type="datetimeFigureOut">
              <a:rPr lang="en-US"/>
              <a:pPr>
                <a:defRPr/>
              </a:pPr>
              <a:t>6/5/24</a:t>
            </a:fld>
            <a:endParaRPr lang="en-US"/>
          </a:p>
        </p:txBody>
      </p:sp>
      <p:sp>
        <p:nvSpPr>
          <p:cNvPr id="4" name="Slide Image Placeholder 3">
            <a:extLst>
              <a:ext uri="{FF2B5EF4-FFF2-40B4-BE49-F238E27FC236}">
                <a16:creationId xmlns:a16="http://schemas.microsoft.com/office/drawing/2014/main" id="{D643A52D-0E03-644C-8382-A2FA2514B7CA}"/>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322DE6B1-CDD0-924A-AE09-53DF3F0B107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43E3EFA-2F67-CA4B-9508-AF95C52D8AC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ahoma" charset="0"/>
                <a:ea typeface="ＭＳ Ｐゴシック" charset="-128"/>
              </a:defRPr>
            </a:lvl1pPr>
          </a:lstStyle>
          <a:p>
            <a:pPr>
              <a:defRPr/>
            </a:pPr>
            <a:endParaRPr lang="en-US"/>
          </a:p>
        </p:txBody>
      </p:sp>
      <p:sp>
        <p:nvSpPr>
          <p:cNvPr id="7" name="Slide Number Placeholder 6">
            <a:extLst>
              <a:ext uri="{FF2B5EF4-FFF2-40B4-BE49-F238E27FC236}">
                <a16:creationId xmlns:a16="http://schemas.microsoft.com/office/drawing/2014/main" id="{2020CA8C-51EF-B848-9926-4EF963B2C2AB}"/>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D6C9802-C04C-C841-A300-44E78FC569B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A30D5EB6-76BB-504D-836F-F041880C2D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E656A1A8-85EB-1948-882C-4BBF793CB07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18435" name="Slide Number Placeholder 3">
            <a:extLst>
              <a:ext uri="{FF2B5EF4-FFF2-40B4-BE49-F238E27FC236}">
                <a16:creationId xmlns:a16="http://schemas.microsoft.com/office/drawing/2014/main" id="{63BEAC85-F505-4D4A-9E5D-356D34F2C9A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1FA3A1C-6421-DE40-9599-09B6DCFA7019}" type="slidenum">
              <a:rPr lang="en-US" altLang="en-US" smtClean="0"/>
              <a:pPr/>
              <a:t>3</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D6C9802-C04C-C841-A300-44E78FC569BA}" type="slidenum">
              <a:rPr lang="en-US" altLang="en-US" smtClean="0"/>
              <a:pPr>
                <a:defRPr/>
              </a:pPr>
              <a:t>16</a:t>
            </a:fld>
            <a:endParaRPr lang="en-US" altLang="en-US"/>
          </a:p>
        </p:txBody>
      </p:sp>
    </p:spTree>
    <p:extLst>
      <p:ext uri="{BB962C8B-B14F-4D97-AF65-F5344CB8AC3E}">
        <p14:creationId xmlns:p14="http://schemas.microsoft.com/office/powerpoint/2010/main" val="2660684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FA7FF2EE-E3CE-B145-B90E-F77493A6BA6C}"/>
              </a:ext>
            </a:extLst>
          </p:cNvPr>
          <p:cNvGrpSpPr>
            <a:grpSpLocks/>
          </p:cNvGrpSpPr>
          <p:nvPr/>
        </p:nvGrpSpPr>
        <p:grpSpPr bwMode="auto">
          <a:xfrm>
            <a:off x="0" y="0"/>
            <a:ext cx="14655800" cy="8229600"/>
            <a:chOff x="0" y="0"/>
            <a:chExt cx="5770" cy="4320"/>
          </a:xfrm>
        </p:grpSpPr>
        <p:sp>
          <p:nvSpPr>
            <p:cNvPr id="5" name="Rectangle 3">
              <a:extLst>
                <a:ext uri="{FF2B5EF4-FFF2-40B4-BE49-F238E27FC236}">
                  <a16:creationId xmlns:a16="http://schemas.microsoft.com/office/drawing/2014/main" id="{B9B0179A-D147-C94B-B55F-0B7B60C2CF23}"/>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a:defRPr/>
              </a:pPr>
              <a:endParaRPr lang="en-US">
                <a:ea typeface="+mn-ea"/>
              </a:endParaRPr>
            </a:p>
          </p:txBody>
        </p:sp>
        <p:sp>
          <p:nvSpPr>
            <p:cNvPr id="6" name="Rectangle 4">
              <a:extLst>
                <a:ext uri="{FF2B5EF4-FFF2-40B4-BE49-F238E27FC236}">
                  <a16:creationId xmlns:a16="http://schemas.microsoft.com/office/drawing/2014/main" id="{D6A5DC67-41BF-6544-94A7-397B22E9E913}"/>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7" name="Rectangle 5">
              <a:extLst>
                <a:ext uri="{FF2B5EF4-FFF2-40B4-BE49-F238E27FC236}">
                  <a16:creationId xmlns:a16="http://schemas.microsoft.com/office/drawing/2014/main" id="{068BF7C4-5D55-794E-B8F4-E55B6D38BD93}"/>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8" name="Rectangle 6">
              <a:extLst>
                <a:ext uri="{FF2B5EF4-FFF2-40B4-BE49-F238E27FC236}">
                  <a16:creationId xmlns:a16="http://schemas.microsoft.com/office/drawing/2014/main" id="{5E86E528-8F9D-084F-A9CE-EAC38182E2BE}"/>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9" name="Rectangle 7">
              <a:extLst>
                <a:ext uri="{FF2B5EF4-FFF2-40B4-BE49-F238E27FC236}">
                  <a16:creationId xmlns:a16="http://schemas.microsoft.com/office/drawing/2014/main" id="{85173120-9F2D-FE48-949F-6DA379B088A4}"/>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 name="Rectangle 8">
              <a:extLst>
                <a:ext uri="{FF2B5EF4-FFF2-40B4-BE49-F238E27FC236}">
                  <a16:creationId xmlns:a16="http://schemas.microsoft.com/office/drawing/2014/main" id="{8C7C72F6-FCD4-0941-891E-6561951795BA}"/>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1" name="Rectangle 9">
              <a:extLst>
                <a:ext uri="{FF2B5EF4-FFF2-40B4-BE49-F238E27FC236}">
                  <a16:creationId xmlns:a16="http://schemas.microsoft.com/office/drawing/2014/main" id="{682D74FE-8A77-744D-B72E-2761C2F5816E}"/>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2" name="Rectangle 10">
              <a:extLst>
                <a:ext uri="{FF2B5EF4-FFF2-40B4-BE49-F238E27FC236}">
                  <a16:creationId xmlns:a16="http://schemas.microsoft.com/office/drawing/2014/main" id="{37FFDC1B-36CF-C949-85B2-C850C02EF8F6}"/>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3" name="Rectangle 11">
              <a:extLst>
                <a:ext uri="{FF2B5EF4-FFF2-40B4-BE49-F238E27FC236}">
                  <a16:creationId xmlns:a16="http://schemas.microsoft.com/office/drawing/2014/main" id="{42F35FD9-023A-DF4A-B65D-6ADE8B30D093}"/>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4" name="Rectangle 12">
              <a:extLst>
                <a:ext uri="{FF2B5EF4-FFF2-40B4-BE49-F238E27FC236}">
                  <a16:creationId xmlns:a16="http://schemas.microsoft.com/office/drawing/2014/main" id="{8723ABD8-8588-E849-9D48-FDD3BBCC1ECE}"/>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5" name="Rectangle 13">
              <a:extLst>
                <a:ext uri="{FF2B5EF4-FFF2-40B4-BE49-F238E27FC236}">
                  <a16:creationId xmlns:a16="http://schemas.microsoft.com/office/drawing/2014/main" id="{6770D831-93A3-8C45-B455-854DC040A545}"/>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6" name="Rectangle 14">
              <a:extLst>
                <a:ext uri="{FF2B5EF4-FFF2-40B4-BE49-F238E27FC236}">
                  <a16:creationId xmlns:a16="http://schemas.microsoft.com/office/drawing/2014/main" id="{1E14F759-C428-6A4A-9BA4-1E701DD6E219}"/>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7" name="Rectangle 15">
              <a:extLst>
                <a:ext uri="{FF2B5EF4-FFF2-40B4-BE49-F238E27FC236}">
                  <a16:creationId xmlns:a16="http://schemas.microsoft.com/office/drawing/2014/main" id="{A59F3D49-BE22-014D-9981-F8E41FEEA7D3}"/>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8" name="Rectangle 16">
              <a:extLst>
                <a:ext uri="{FF2B5EF4-FFF2-40B4-BE49-F238E27FC236}">
                  <a16:creationId xmlns:a16="http://schemas.microsoft.com/office/drawing/2014/main" id="{83B0016A-FED8-104C-9436-B02D7CC1D88A}"/>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9" name="Rectangle 17">
              <a:extLst>
                <a:ext uri="{FF2B5EF4-FFF2-40B4-BE49-F238E27FC236}">
                  <a16:creationId xmlns:a16="http://schemas.microsoft.com/office/drawing/2014/main" id="{82FCECE7-048A-0C47-94D9-6CD940057F74}"/>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20" name="Rectangle 18">
              <a:extLst>
                <a:ext uri="{FF2B5EF4-FFF2-40B4-BE49-F238E27FC236}">
                  <a16:creationId xmlns:a16="http://schemas.microsoft.com/office/drawing/2014/main" id="{32C45CD4-6B2C-1948-9946-CDAC1B0227CD}"/>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1" name="Rectangle 19">
              <a:extLst>
                <a:ext uri="{FF2B5EF4-FFF2-40B4-BE49-F238E27FC236}">
                  <a16:creationId xmlns:a16="http://schemas.microsoft.com/office/drawing/2014/main" id="{3737011D-7D42-5B4F-9698-4550552E6243}"/>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22" name="Rectangle 20">
              <a:extLst>
                <a:ext uri="{FF2B5EF4-FFF2-40B4-BE49-F238E27FC236}">
                  <a16:creationId xmlns:a16="http://schemas.microsoft.com/office/drawing/2014/main" id="{A7C524C6-88C2-8247-BF7A-063C7EB5CC39}"/>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3" name="Rectangle 21">
              <a:extLst>
                <a:ext uri="{FF2B5EF4-FFF2-40B4-BE49-F238E27FC236}">
                  <a16:creationId xmlns:a16="http://schemas.microsoft.com/office/drawing/2014/main" id="{47B5DFD7-C370-1440-9E56-E2B9D087FE78}"/>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4" name="Freeform 22">
              <a:extLst>
                <a:ext uri="{FF2B5EF4-FFF2-40B4-BE49-F238E27FC236}">
                  <a16:creationId xmlns:a16="http://schemas.microsoft.com/office/drawing/2014/main" id="{2A34E3C4-66F9-8E44-80A8-EE92FCFB9DAD}"/>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n-US"/>
            </a:p>
          </p:txBody>
        </p:sp>
        <p:sp>
          <p:nvSpPr>
            <p:cNvPr id="25" name="Freeform 23">
              <a:extLst>
                <a:ext uri="{FF2B5EF4-FFF2-40B4-BE49-F238E27FC236}">
                  <a16:creationId xmlns:a16="http://schemas.microsoft.com/office/drawing/2014/main" id="{E52610BD-D568-314A-B41A-49C25259B177}"/>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a:defRPr/>
              </a:pPr>
              <a:endParaRPr lang="en-US">
                <a:ea typeface="+mn-ea"/>
              </a:endParaRPr>
            </a:p>
          </p:txBody>
        </p:sp>
      </p:grpSp>
      <p:sp>
        <p:nvSpPr>
          <p:cNvPr id="31768" name="Rectangle 24"/>
          <p:cNvSpPr>
            <a:spLocks noGrp="1" noChangeArrowheads="1"/>
          </p:cNvSpPr>
          <p:nvPr>
            <p:ph type="ctrTitle" sz="quarter"/>
          </p:nvPr>
        </p:nvSpPr>
        <p:spPr>
          <a:xfrm>
            <a:off x="1097280" y="1920240"/>
            <a:ext cx="12435840" cy="2194560"/>
          </a:xfrm>
        </p:spPr>
        <p:txBody>
          <a:bodyPr/>
          <a:lstStyle>
            <a:lvl1pPr>
              <a:defRPr sz="6900"/>
            </a:lvl1pPr>
          </a:lstStyle>
          <a:p>
            <a:r>
              <a:rPr lang="en-US"/>
              <a:t>Click to edit Master title style</a:t>
            </a:r>
          </a:p>
        </p:txBody>
      </p:sp>
      <p:sp>
        <p:nvSpPr>
          <p:cNvPr id="31769" name="Rectangle 25"/>
          <p:cNvSpPr>
            <a:spLocks noGrp="1" noChangeArrowheads="1"/>
          </p:cNvSpPr>
          <p:nvPr>
            <p:ph type="subTitle" sz="quarter" idx="1"/>
          </p:nvPr>
        </p:nvSpPr>
        <p:spPr>
          <a:xfrm>
            <a:off x="2194560" y="4663440"/>
            <a:ext cx="10241280" cy="2103120"/>
          </a:xfrm>
        </p:spPr>
        <p:txBody>
          <a:bodyPr/>
          <a:lstStyle>
            <a:lvl1pPr marL="0" indent="0" algn="ctr">
              <a:buFont typeface="Wingdings" pitchFamily="2" charset="2"/>
              <a:buNone/>
              <a:defRPr/>
            </a:lvl1pPr>
          </a:lstStyle>
          <a:p>
            <a:r>
              <a:rPr lang="en-US"/>
              <a:t>Click to edit Master subtitle style</a:t>
            </a:r>
          </a:p>
        </p:txBody>
      </p:sp>
      <p:sp>
        <p:nvSpPr>
          <p:cNvPr id="26" name="Rectangle 26">
            <a:extLst>
              <a:ext uri="{FF2B5EF4-FFF2-40B4-BE49-F238E27FC236}">
                <a16:creationId xmlns:a16="http://schemas.microsoft.com/office/drawing/2014/main" id="{497616CD-75BB-FD49-9701-A5DF449C20E8}"/>
              </a:ext>
            </a:extLst>
          </p:cNvPr>
          <p:cNvSpPr>
            <a:spLocks noGrp="1" noChangeArrowheads="1"/>
          </p:cNvSpPr>
          <p:nvPr>
            <p:ph type="dt" sz="quarter" idx="10"/>
          </p:nvPr>
        </p:nvSpPr>
        <p:spPr>
          <a:xfrm>
            <a:off x="731838" y="7493000"/>
            <a:ext cx="3413125" cy="547688"/>
          </a:xfrm>
        </p:spPr>
        <p:txBody>
          <a:bodyPr/>
          <a:lstStyle>
            <a:lvl1pPr>
              <a:defRPr/>
            </a:lvl1pPr>
          </a:lstStyle>
          <a:p>
            <a:pPr>
              <a:defRPr/>
            </a:pPr>
            <a:endParaRPr lang="en-US"/>
          </a:p>
        </p:txBody>
      </p:sp>
      <p:sp>
        <p:nvSpPr>
          <p:cNvPr id="27" name="Rectangle 27">
            <a:extLst>
              <a:ext uri="{FF2B5EF4-FFF2-40B4-BE49-F238E27FC236}">
                <a16:creationId xmlns:a16="http://schemas.microsoft.com/office/drawing/2014/main" id="{6C6D821A-56B9-6B43-81B0-71CAA3505137}"/>
              </a:ext>
            </a:extLst>
          </p:cNvPr>
          <p:cNvSpPr>
            <a:spLocks noGrp="1" noChangeArrowheads="1"/>
          </p:cNvSpPr>
          <p:nvPr>
            <p:ph type="ftr" sz="quarter" idx="11"/>
          </p:nvPr>
        </p:nvSpPr>
        <p:spPr/>
        <p:txBody>
          <a:bodyPr/>
          <a:lstStyle>
            <a:lvl1pPr>
              <a:defRPr/>
            </a:lvl1pPr>
          </a:lstStyle>
          <a:p>
            <a:pPr>
              <a:defRPr/>
            </a:pPr>
            <a:endParaRPr lang="en-US"/>
          </a:p>
        </p:txBody>
      </p:sp>
      <p:sp>
        <p:nvSpPr>
          <p:cNvPr id="28" name="Rectangle 28">
            <a:extLst>
              <a:ext uri="{FF2B5EF4-FFF2-40B4-BE49-F238E27FC236}">
                <a16:creationId xmlns:a16="http://schemas.microsoft.com/office/drawing/2014/main" id="{4D442CE0-F2D2-2E4B-8CE8-4EDF2F86229E}"/>
              </a:ext>
            </a:extLst>
          </p:cNvPr>
          <p:cNvSpPr>
            <a:spLocks noGrp="1" noChangeArrowheads="1"/>
          </p:cNvSpPr>
          <p:nvPr>
            <p:ph type="sldNum" sz="quarter" idx="12"/>
          </p:nvPr>
        </p:nvSpPr>
        <p:spPr/>
        <p:txBody>
          <a:bodyPr/>
          <a:lstStyle>
            <a:lvl1pPr>
              <a:defRPr/>
            </a:lvl1pPr>
          </a:lstStyle>
          <a:p>
            <a:pPr>
              <a:defRPr/>
            </a:pPr>
            <a:fld id="{093E6F53-C991-A243-AFCD-207E24AE9B14}" type="slidenum">
              <a:rPr lang="en-US" altLang="en-US"/>
              <a:pPr>
                <a:defRPr/>
              </a:pPr>
              <a:t>‹#›</a:t>
            </a:fld>
            <a:endParaRPr lang="en-US" altLang="en-US"/>
          </a:p>
        </p:txBody>
      </p:sp>
    </p:spTree>
    <p:extLst>
      <p:ext uri="{BB962C8B-B14F-4D97-AF65-F5344CB8AC3E}">
        <p14:creationId xmlns:p14="http://schemas.microsoft.com/office/powerpoint/2010/main" val="4156617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DB08BD12-E7FB-374E-AAC5-8E36634C486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361D6193-EF33-AD4A-B4D5-0CCB3883DB0E}"/>
              </a:ext>
            </a:extLst>
          </p:cNvPr>
          <p:cNvSpPr>
            <a:spLocks noGrp="1" noChangeArrowheads="1"/>
          </p:cNvSpPr>
          <p:nvPr>
            <p:ph type="sldNum" sz="quarter" idx="11"/>
          </p:nvPr>
        </p:nvSpPr>
        <p:spPr>
          <a:ln/>
        </p:spPr>
        <p:txBody>
          <a:bodyPr/>
          <a:lstStyle>
            <a:lvl1pPr>
              <a:defRPr/>
            </a:lvl1pPr>
          </a:lstStyle>
          <a:p>
            <a:pPr>
              <a:defRPr/>
            </a:pPr>
            <a:fld id="{F57757B2-2AC5-604E-BB31-8A48D3A83B8F}" type="slidenum">
              <a:rPr lang="en-US" altLang="en-US"/>
              <a:pPr>
                <a:defRPr/>
              </a:pPr>
              <a:t>‹#›</a:t>
            </a:fld>
            <a:endParaRPr lang="en-US" altLang="en-US"/>
          </a:p>
        </p:txBody>
      </p:sp>
      <p:sp>
        <p:nvSpPr>
          <p:cNvPr id="6" name="Rectangle 28">
            <a:extLst>
              <a:ext uri="{FF2B5EF4-FFF2-40B4-BE49-F238E27FC236}">
                <a16:creationId xmlns:a16="http://schemas.microsoft.com/office/drawing/2014/main" id="{C7BD9A34-9A47-FE4B-8C70-AB37D4A3DC86}"/>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73275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33376"/>
            <a:ext cx="3291840" cy="702373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33376"/>
            <a:ext cx="9631680" cy="70237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933D87F3-399F-574D-A770-A4650ACA007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366411DB-4D0C-AC4C-8258-665F7772B531}"/>
              </a:ext>
            </a:extLst>
          </p:cNvPr>
          <p:cNvSpPr>
            <a:spLocks noGrp="1" noChangeArrowheads="1"/>
          </p:cNvSpPr>
          <p:nvPr>
            <p:ph type="sldNum" sz="quarter" idx="11"/>
          </p:nvPr>
        </p:nvSpPr>
        <p:spPr>
          <a:ln/>
        </p:spPr>
        <p:txBody>
          <a:bodyPr/>
          <a:lstStyle>
            <a:lvl1pPr>
              <a:defRPr/>
            </a:lvl1pPr>
          </a:lstStyle>
          <a:p>
            <a:pPr>
              <a:defRPr/>
            </a:pPr>
            <a:fld id="{AB377E00-E185-8B45-8B72-F1B756D653E9}" type="slidenum">
              <a:rPr lang="en-US" altLang="en-US"/>
              <a:pPr>
                <a:defRPr/>
              </a:pPr>
              <a:t>‹#›</a:t>
            </a:fld>
            <a:endParaRPr lang="en-US" altLang="en-US"/>
          </a:p>
        </p:txBody>
      </p:sp>
      <p:sp>
        <p:nvSpPr>
          <p:cNvPr id="6" name="Rectangle 28">
            <a:extLst>
              <a:ext uri="{FF2B5EF4-FFF2-40B4-BE49-F238E27FC236}">
                <a16:creationId xmlns:a16="http://schemas.microsoft.com/office/drawing/2014/main" id="{87C9E61C-D7CD-B442-B565-7EFFD4C0FCAF}"/>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1808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88E44AAF-25D4-2544-8210-9141552EE98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A1404896-B692-7A49-B157-08599393BD85}"/>
              </a:ext>
            </a:extLst>
          </p:cNvPr>
          <p:cNvSpPr>
            <a:spLocks noGrp="1" noChangeArrowheads="1"/>
          </p:cNvSpPr>
          <p:nvPr>
            <p:ph type="sldNum" sz="quarter" idx="11"/>
          </p:nvPr>
        </p:nvSpPr>
        <p:spPr>
          <a:ln/>
        </p:spPr>
        <p:txBody>
          <a:bodyPr/>
          <a:lstStyle>
            <a:lvl1pPr>
              <a:defRPr/>
            </a:lvl1pPr>
          </a:lstStyle>
          <a:p>
            <a:pPr>
              <a:defRPr/>
            </a:pPr>
            <a:fld id="{9B22ECF6-1097-B143-9CC0-4A8534859D40}" type="slidenum">
              <a:rPr lang="en-US" altLang="en-US"/>
              <a:pPr>
                <a:defRPr/>
              </a:pPr>
              <a:t>‹#›</a:t>
            </a:fld>
            <a:endParaRPr lang="en-US" altLang="en-US"/>
          </a:p>
        </p:txBody>
      </p:sp>
      <p:sp>
        <p:nvSpPr>
          <p:cNvPr id="6" name="Rectangle 28">
            <a:extLst>
              <a:ext uri="{FF2B5EF4-FFF2-40B4-BE49-F238E27FC236}">
                <a16:creationId xmlns:a16="http://schemas.microsoft.com/office/drawing/2014/main" id="{509B3E3C-5F3F-0E42-9C03-DCFBF2AC8381}"/>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7143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lvl1pPr>
            <a:lvl2pPr marL="653110" indent="0">
              <a:buNone/>
              <a:defRPr sz="2600"/>
            </a:lvl2pPr>
            <a:lvl3pPr marL="1306220" indent="0">
              <a:buNone/>
              <a:defRPr sz="2300"/>
            </a:lvl3pPr>
            <a:lvl4pPr marL="1959331" indent="0">
              <a:buNone/>
              <a:defRPr sz="2000"/>
            </a:lvl4pPr>
            <a:lvl5pPr marL="2612441" indent="0">
              <a:buNone/>
              <a:defRPr sz="2000"/>
            </a:lvl5pPr>
            <a:lvl6pPr marL="3265551" indent="0">
              <a:buNone/>
              <a:defRPr sz="2000"/>
            </a:lvl6pPr>
            <a:lvl7pPr marL="3918661" indent="0">
              <a:buNone/>
              <a:defRPr sz="2000"/>
            </a:lvl7pPr>
            <a:lvl8pPr marL="4571771" indent="0">
              <a:buNone/>
              <a:defRPr sz="2000"/>
            </a:lvl8pPr>
            <a:lvl9pPr marL="5224882" indent="0">
              <a:buNone/>
              <a:defRPr sz="2000"/>
            </a:lvl9pPr>
          </a:lstStyle>
          <a:p>
            <a:pPr lvl="0"/>
            <a:r>
              <a:rPr lang="en-US"/>
              <a:t>Click to edit Master text styles</a:t>
            </a:r>
          </a:p>
        </p:txBody>
      </p:sp>
      <p:sp>
        <p:nvSpPr>
          <p:cNvPr id="4" name="Rectangle 26">
            <a:extLst>
              <a:ext uri="{FF2B5EF4-FFF2-40B4-BE49-F238E27FC236}">
                <a16:creationId xmlns:a16="http://schemas.microsoft.com/office/drawing/2014/main" id="{18EF0049-C114-7F4E-A6B7-EA51EB36198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13CEF406-3272-114F-A5BA-6428DDA94152}"/>
              </a:ext>
            </a:extLst>
          </p:cNvPr>
          <p:cNvSpPr>
            <a:spLocks noGrp="1" noChangeArrowheads="1"/>
          </p:cNvSpPr>
          <p:nvPr>
            <p:ph type="sldNum" sz="quarter" idx="11"/>
          </p:nvPr>
        </p:nvSpPr>
        <p:spPr>
          <a:ln/>
        </p:spPr>
        <p:txBody>
          <a:bodyPr/>
          <a:lstStyle>
            <a:lvl1pPr>
              <a:defRPr/>
            </a:lvl1pPr>
          </a:lstStyle>
          <a:p>
            <a:pPr>
              <a:defRPr/>
            </a:pPr>
            <a:fld id="{D119AA6F-EB7C-0E43-B95F-2316D60C0461}" type="slidenum">
              <a:rPr lang="en-US" altLang="en-US"/>
              <a:pPr>
                <a:defRPr/>
              </a:pPr>
              <a:t>‹#›</a:t>
            </a:fld>
            <a:endParaRPr lang="en-US" altLang="en-US"/>
          </a:p>
        </p:txBody>
      </p:sp>
      <p:sp>
        <p:nvSpPr>
          <p:cNvPr id="6" name="Rectangle 28">
            <a:extLst>
              <a:ext uri="{FF2B5EF4-FFF2-40B4-BE49-F238E27FC236}">
                <a16:creationId xmlns:a16="http://schemas.microsoft.com/office/drawing/2014/main" id="{EC6DE115-8C34-4A41-A355-6AE64029108A}"/>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73948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1"/>
            <a:ext cx="6461760" cy="5436870"/>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1"/>
            <a:ext cx="6461760" cy="5436870"/>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a:extLst>
              <a:ext uri="{FF2B5EF4-FFF2-40B4-BE49-F238E27FC236}">
                <a16:creationId xmlns:a16="http://schemas.microsoft.com/office/drawing/2014/main" id="{14175235-BDE2-3241-8D1C-64249E04081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9B19048D-8801-9B48-82C8-1DF79B868FF7}"/>
              </a:ext>
            </a:extLst>
          </p:cNvPr>
          <p:cNvSpPr>
            <a:spLocks noGrp="1" noChangeArrowheads="1"/>
          </p:cNvSpPr>
          <p:nvPr>
            <p:ph type="sldNum" sz="quarter" idx="11"/>
          </p:nvPr>
        </p:nvSpPr>
        <p:spPr>
          <a:ln/>
        </p:spPr>
        <p:txBody>
          <a:bodyPr/>
          <a:lstStyle>
            <a:lvl1pPr>
              <a:defRPr/>
            </a:lvl1pPr>
          </a:lstStyle>
          <a:p>
            <a:pPr>
              <a:defRPr/>
            </a:pPr>
            <a:fld id="{D3B83DBF-3DFD-EE4D-9D33-7FEF2F46CF7A}" type="slidenum">
              <a:rPr lang="en-US" altLang="en-US"/>
              <a:pPr>
                <a:defRPr/>
              </a:pPr>
              <a:t>‹#›</a:t>
            </a:fld>
            <a:endParaRPr lang="en-US" altLang="en-US"/>
          </a:p>
        </p:txBody>
      </p:sp>
      <p:sp>
        <p:nvSpPr>
          <p:cNvPr id="7" name="Rectangle 28">
            <a:extLst>
              <a:ext uri="{FF2B5EF4-FFF2-40B4-BE49-F238E27FC236}">
                <a16:creationId xmlns:a16="http://schemas.microsoft.com/office/drawing/2014/main" id="{66A063F4-62B5-CA48-8862-06EDDDF94F00}"/>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26426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6"/>
            <a:ext cx="13167360" cy="1371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a:extLst>
              <a:ext uri="{FF2B5EF4-FFF2-40B4-BE49-F238E27FC236}">
                <a16:creationId xmlns:a16="http://schemas.microsoft.com/office/drawing/2014/main" id="{B77CCCA6-2B56-AF4A-834B-6EF091DB5E6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27">
            <a:extLst>
              <a:ext uri="{FF2B5EF4-FFF2-40B4-BE49-F238E27FC236}">
                <a16:creationId xmlns:a16="http://schemas.microsoft.com/office/drawing/2014/main" id="{4640ED04-A1F6-5841-9E8A-245A542215A9}"/>
              </a:ext>
            </a:extLst>
          </p:cNvPr>
          <p:cNvSpPr>
            <a:spLocks noGrp="1" noChangeArrowheads="1"/>
          </p:cNvSpPr>
          <p:nvPr>
            <p:ph type="sldNum" sz="quarter" idx="11"/>
          </p:nvPr>
        </p:nvSpPr>
        <p:spPr>
          <a:ln/>
        </p:spPr>
        <p:txBody>
          <a:bodyPr/>
          <a:lstStyle>
            <a:lvl1pPr>
              <a:defRPr/>
            </a:lvl1pPr>
          </a:lstStyle>
          <a:p>
            <a:pPr>
              <a:defRPr/>
            </a:pPr>
            <a:fld id="{81BA6368-AD5C-3F4F-8A0C-3A2663BBA9A2}" type="slidenum">
              <a:rPr lang="en-US" altLang="en-US"/>
              <a:pPr>
                <a:defRPr/>
              </a:pPr>
              <a:t>‹#›</a:t>
            </a:fld>
            <a:endParaRPr lang="en-US" altLang="en-US"/>
          </a:p>
        </p:txBody>
      </p:sp>
      <p:sp>
        <p:nvSpPr>
          <p:cNvPr id="9" name="Rectangle 28">
            <a:extLst>
              <a:ext uri="{FF2B5EF4-FFF2-40B4-BE49-F238E27FC236}">
                <a16:creationId xmlns:a16="http://schemas.microsoft.com/office/drawing/2014/main" id="{EC061528-121D-D748-8FA6-F068752DC61D}"/>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94790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a:extLst>
              <a:ext uri="{FF2B5EF4-FFF2-40B4-BE49-F238E27FC236}">
                <a16:creationId xmlns:a16="http://schemas.microsoft.com/office/drawing/2014/main" id="{04030D5C-A3D6-DD41-9CD4-13231663C42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27">
            <a:extLst>
              <a:ext uri="{FF2B5EF4-FFF2-40B4-BE49-F238E27FC236}">
                <a16:creationId xmlns:a16="http://schemas.microsoft.com/office/drawing/2014/main" id="{F8DC8FF4-3FC5-8F45-B448-CCB80662D8FE}"/>
              </a:ext>
            </a:extLst>
          </p:cNvPr>
          <p:cNvSpPr>
            <a:spLocks noGrp="1" noChangeArrowheads="1"/>
          </p:cNvSpPr>
          <p:nvPr>
            <p:ph type="sldNum" sz="quarter" idx="11"/>
          </p:nvPr>
        </p:nvSpPr>
        <p:spPr>
          <a:ln/>
        </p:spPr>
        <p:txBody>
          <a:bodyPr/>
          <a:lstStyle>
            <a:lvl1pPr>
              <a:defRPr/>
            </a:lvl1pPr>
          </a:lstStyle>
          <a:p>
            <a:pPr>
              <a:defRPr/>
            </a:pPr>
            <a:fld id="{EDD5B621-1004-6142-A2EE-6EF980A18702}" type="slidenum">
              <a:rPr lang="en-US" altLang="en-US"/>
              <a:pPr>
                <a:defRPr/>
              </a:pPr>
              <a:t>‹#›</a:t>
            </a:fld>
            <a:endParaRPr lang="en-US" altLang="en-US"/>
          </a:p>
        </p:txBody>
      </p:sp>
      <p:sp>
        <p:nvSpPr>
          <p:cNvPr id="5" name="Rectangle 28">
            <a:extLst>
              <a:ext uri="{FF2B5EF4-FFF2-40B4-BE49-F238E27FC236}">
                <a16:creationId xmlns:a16="http://schemas.microsoft.com/office/drawing/2014/main" id="{68D8BABF-4689-0D41-BE4E-8EB69E6987D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53693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a:extLst>
              <a:ext uri="{FF2B5EF4-FFF2-40B4-BE49-F238E27FC236}">
                <a16:creationId xmlns:a16="http://schemas.microsoft.com/office/drawing/2014/main" id="{7A50B41B-1D66-F842-A476-30D6ED9BCF9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27">
            <a:extLst>
              <a:ext uri="{FF2B5EF4-FFF2-40B4-BE49-F238E27FC236}">
                <a16:creationId xmlns:a16="http://schemas.microsoft.com/office/drawing/2014/main" id="{7E950A70-AF3A-CC4A-9ED3-ADD1A691EA7C}"/>
              </a:ext>
            </a:extLst>
          </p:cNvPr>
          <p:cNvSpPr>
            <a:spLocks noGrp="1" noChangeArrowheads="1"/>
          </p:cNvSpPr>
          <p:nvPr>
            <p:ph type="sldNum" sz="quarter" idx="11"/>
          </p:nvPr>
        </p:nvSpPr>
        <p:spPr>
          <a:ln/>
        </p:spPr>
        <p:txBody>
          <a:bodyPr/>
          <a:lstStyle>
            <a:lvl1pPr>
              <a:defRPr/>
            </a:lvl1pPr>
          </a:lstStyle>
          <a:p>
            <a:pPr>
              <a:defRPr/>
            </a:pPr>
            <a:fld id="{ED9CF9C3-7836-6745-819D-FE1E8E9AAF24}" type="slidenum">
              <a:rPr lang="en-US" altLang="en-US"/>
              <a:pPr>
                <a:defRPr/>
              </a:pPr>
              <a:t>‹#›</a:t>
            </a:fld>
            <a:endParaRPr lang="en-US" altLang="en-US"/>
          </a:p>
        </p:txBody>
      </p:sp>
      <p:sp>
        <p:nvSpPr>
          <p:cNvPr id="4" name="Rectangle 28">
            <a:extLst>
              <a:ext uri="{FF2B5EF4-FFF2-40B4-BE49-F238E27FC236}">
                <a16:creationId xmlns:a16="http://schemas.microsoft.com/office/drawing/2014/main" id="{8682581D-A10A-4F47-B190-883B0AD36FCC}"/>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29965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Rectangle 26">
            <a:extLst>
              <a:ext uri="{FF2B5EF4-FFF2-40B4-BE49-F238E27FC236}">
                <a16:creationId xmlns:a16="http://schemas.microsoft.com/office/drawing/2014/main" id="{85BD3418-C445-A74D-B123-0F148C1CB4F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BCABCBC7-187E-F64A-B912-54B4DBAB2096}"/>
              </a:ext>
            </a:extLst>
          </p:cNvPr>
          <p:cNvSpPr>
            <a:spLocks noGrp="1" noChangeArrowheads="1"/>
          </p:cNvSpPr>
          <p:nvPr>
            <p:ph type="sldNum" sz="quarter" idx="11"/>
          </p:nvPr>
        </p:nvSpPr>
        <p:spPr>
          <a:ln/>
        </p:spPr>
        <p:txBody>
          <a:bodyPr/>
          <a:lstStyle>
            <a:lvl1pPr>
              <a:defRPr/>
            </a:lvl1pPr>
          </a:lstStyle>
          <a:p>
            <a:pPr>
              <a:defRPr/>
            </a:pPr>
            <a:fld id="{58F9A43A-4F41-6746-B783-A7CAAB9AF50A}" type="slidenum">
              <a:rPr lang="en-US" altLang="en-US"/>
              <a:pPr>
                <a:defRPr/>
              </a:pPr>
              <a:t>‹#›</a:t>
            </a:fld>
            <a:endParaRPr lang="en-US" altLang="en-US"/>
          </a:p>
        </p:txBody>
      </p:sp>
      <p:sp>
        <p:nvSpPr>
          <p:cNvPr id="7" name="Rectangle 28">
            <a:extLst>
              <a:ext uri="{FF2B5EF4-FFF2-40B4-BE49-F238E27FC236}">
                <a16:creationId xmlns:a16="http://schemas.microsoft.com/office/drawing/2014/main" id="{1C785305-F9F8-E74D-B2EC-2FF18F5269A3}"/>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73002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pPr lvl="0"/>
            <a:endParaRPr lang="en-US" noProof="0"/>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Rectangle 26">
            <a:extLst>
              <a:ext uri="{FF2B5EF4-FFF2-40B4-BE49-F238E27FC236}">
                <a16:creationId xmlns:a16="http://schemas.microsoft.com/office/drawing/2014/main" id="{1DC6DBA0-FC92-3543-A65D-6D0AA617ADE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E02AA1A9-9B1F-2749-A960-1F8C176FBC53}"/>
              </a:ext>
            </a:extLst>
          </p:cNvPr>
          <p:cNvSpPr>
            <a:spLocks noGrp="1" noChangeArrowheads="1"/>
          </p:cNvSpPr>
          <p:nvPr>
            <p:ph type="sldNum" sz="quarter" idx="11"/>
          </p:nvPr>
        </p:nvSpPr>
        <p:spPr>
          <a:ln/>
        </p:spPr>
        <p:txBody>
          <a:bodyPr/>
          <a:lstStyle>
            <a:lvl1pPr>
              <a:defRPr/>
            </a:lvl1pPr>
          </a:lstStyle>
          <a:p>
            <a:pPr>
              <a:defRPr/>
            </a:pPr>
            <a:fld id="{06869506-00A6-2D4E-80B1-636F12A94A55}" type="slidenum">
              <a:rPr lang="en-US" altLang="en-US"/>
              <a:pPr>
                <a:defRPr/>
              </a:pPr>
              <a:t>‹#›</a:t>
            </a:fld>
            <a:endParaRPr lang="en-US" altLang="en-US"/>
          </a:p>
        </p:txBody>
      </p:sp>
      <p:sp>
        <p:nvSpPr>
          <p:cNvPr id="7" name="Rectangle 28">
            <a:extLst>
              <a:ext uri="{FF2B5EF4-FFF2-40B4-BE49-F238E27FC236}">
                <a16:creationId xmlns:a16="http://schemas.microsoft.com/office/drawing/2014/main" id="{DB48BA2D-96B3-A64D-8252-218EADCB3802}"/>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95466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B3B5E16D-015B-9C45-8522-72F006AA1B72}"/>
              </a:ext>
            </a:extLst>
          </p:cNvPr>
          <p:cNvGrpSpPr>
            <a:grpSpLocks/>
          </p:cNvGrpSpPr>
          <p:nvPr/>
        </p:nvGrpSpPr>
        <p:grpSpPr bwMode="auto">
          <a:xfrm>
            <a:off x="0" y="0"/>
            <a:ext cx="14655800" cy="8229600"/>
            <a:chOff x="0" y="0"/>
            <a:chExt cx="5770" cy="4320"/>
          </a:xfrm>
        </p:grpSpPr>
        <p:sp>
          <p:nvSpPr>
            <p:cNvPr id="30723" name="Rectangle 3">
              <a:extLst>
                <a:ext uri="{FF2B5EF4-FFF2-40B4-BE49-F238E27FC236}">
                  <a16:creationId xmlns:a16="http://schemas.microsoft.com/office/drawing/2014/main" id="{0DC83C44-9B5B-1340-9EBE-1EEFCFCB0C74}"/>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a:defRPr/>
              </a:pPr>
              <a:endParaRPr lang="en-US">
                <a:ea typeface="+mn-ea"/>
              </a:endParaRPr>
            </a:p>
          </p:txBody>
        </p:sp>
        <p:sp>
          <p:nvSpPr>
            <p:cNvPr id="1033" name="Rectangle 4">
              <a:extLst>
                <a:ext uri="{FF2B5EF4-FFF2-40B4-BE49-F238E27FC236}">
                  <a16:creationId xmlns:a16="http://schemas.microsoft.com/office/drawing/2014/main" id="{47343F3F-8933-C841-90CE-19818FE10CB2}"/>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4" name="Rectangle 5">
              <a:extLst>
                <a:ext uri="{FF2B5EF4-FFF2-40B4-BE49-F238E27FC236}">
                  <a16:creationId xmlns:a16="http://schemas.microsoft.com/office/drawing/2014/main" id="{CF1C6D69-378D-1D4C-9508-2AC33799579B}"/>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5" name="Rectangle 6">
              <a:extLst>
                <a:ext uri="{FF2B5EF4-FFF2-40B4-BE49-F238E27FC236}">
                  <a16:creationId xmlns:a16="http://schemas.microsoft.com/office/drawing/2014/main" id="{0074AC59-DFC0-4D40-B564-C8290015059B}"/>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6" name="Rectangle 7">
              <a:extLst>
                <a:ext uri="{FF2B5EF4-FFF2-40B4-BE49-F238E27FC236}">
                  <a16:creationId xmlns:a16="http://schemas.microsoft.com/office/drawing/2014/main" id="{B39049EA-8795-3840-B98B-F18C8A37C5B5}"/>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7" name="Rectangle 8">
              <a:extLst>
                <a:ext uri="{FF2B5EF4-FFF2-40B4-BE49-F238E27FC236}">
                  <a16:creationId xmlns:a16="http://schemas.microsoft.com/office/drawing/2014/main" id="{A044E331-B5E6-594B-85B2-77DEB5C7A500}"/>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29" name="Rectangle 9">
              <a:extLst>
                <a:ext uri="{FF2B5EF4-FFF2-40B4-BE49-F238E27FC236}">
                  <a16:creationId xmlns:a16="http://schemas.microsoft.com/office/drawing/2014/main" id="{C274DCEE-E6E4-9A4D-AE0F-B7FF38F848A3}"/>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30730" name="Rectangle 10">
              <a:extLst>
                <a:ext uri="{FF2B5EF4-FFF2-40B4-BE49-F238E27FC236}">
                  <a16:creationId xmlns:a16="http://schemas.microsoft.com/office/drawing/2014/main" id="{EEF34883-CB39-1F42-A8CD-3BF38F882A9D}"/>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0" name="Rectangle 11">
              <a:extLst>
                <a:ext uri="{FF2B5EF4-FFF2-40B4-BE49-F238E27FC236}">
                  <a16:creationId xmlns:a16="http://schemas.microsoft.com/office/drawing/2014/main" id="{62F57E41-3BF4-B940-83F2-E6BF6D532AAE}"/>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1" name="Rectangle 12">
              <a:extLst>
                <a:ext uri="{FF2B5EF4-FFF2-40B4-BE49-F238E27FC236}">
                  <a16:creationId xmlns:a16="http://schemas.microsoft.com/office/drawing/2014/main" id="{3AF6EC39-38D5-794F-81BF-5024DAC8C4C3}"/>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2" name="Rectangle 13">
              <a:extLst>
                <a:ext uri="{FF2B5EF4-FFF2-40B4-BE49-F238E27FC236}">
                  <a16:creationId xmlns:a16="http://schemas.microsoft.com/office/drawing/2014/main" id="{79A0B229-6877-5545-9092-06E80C9002B0}"/>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3" name="Rectangle 14">
              <a:extLst>
                <a:ext uri="{FF2B5EF4-FFF2-40B4-BE49-F238E27FC236}">
                  <a16:creationId xmlns:a16="http://schemas.microsoft.com/office/drawing/2014/main" id="{ED81A0D2-4091-BA4A-AF4E-EAA26A4B71DA}"/>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5" name="Rectangle 15">
              <a:extLst>
                <a:ext uri="{FF2B5EF4-FFF2-40B4-BE49-F238E27FC236}">
                  <a16:creationId xmlns:a16="http://schemas.microsoft.com/office/drawing/2014/main" id="{9AACF104-E52D-8F46-9D2E-3522F29377FA}"/>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5" name="Rectangle 16">
              <a:extLst>
                <a:ext uri="{FF2B5EF4-FFF2-40B4-BE49-F238E27FC236}">
                  <a16:creationId xmlns:a16="http://schemas.microsoft.com/office/drawing/2014/main" id="{91C45955-4F8D-FA43-9AF0-6E25DBA590AE}"/>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7" name="Rectangle 17">
              <a:extLst>
                <a:ext uri="{FF2B5EF4-FFF2-40B4-BE49-F238E27FC236}">
                  <a16:creationId xmlns:a16="http://schemas.microsoft.com/office/drawing/2014/main" id="{4CB4C0EE-54AA-A949-B3FE-FEEFBE131E0C}"/>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7" name="Rectangle 18">
              <a:extLst>
                <a:ext uri="{FF2B5EF4-FFF2-40B4-BE49-F238E27FC236}">
                  <a16:creationId xmlns:a16="http://schemas.microsoft.com/office/drawing/2014/main" id="{FAB991DC-3005-5142-93B7-50AF95E3394C}"/>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9" name="Rectangle 19">
              <a:extLst>
                <a:ext uri="{FF2B5EF4-FFF2-40B4-BE49-F238E27FC236}">
                  <a16:creationId xmlns:a16="http://schemas.microsoft.com/office/drawing/2014/main" id="{4E4DC177-D8F9-5346-8EA5-A35DB537C6B6}"/>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9" name="Rectangle 20">
              <a:extLst>
                <a:ext uri="{FF2B5EF4-FFF2-40B4-BE49-F238E27FC236}">
                  <a16:creationId xmlns:a16="http://schemas.microsoft.com/office/drawing/2014/main" id="{8B5D20BB-DFDE-4849-9EAA-2A20DA897408}"/>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50" name="Rectangle 21">
              <a:extLst>
                <a:ext uri="{FF2B5EF4-FFF2-40B4-BE49-F238E27FC236}">
                  <a16:creationId xmlns:a16="http://schemas.microsoft.com/office/drawing/2014/main" id="{9F6728A4-B117-A74A-B830-79BE26036918}"/>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51" name="Freeform 22">
              <a:extLst>
                <a:ext uri="{FF2B5EF4-FFF2-40B4-BE49-F238E27FC236}">
                  <a16:creationId xmlns:a16="http://schemas.microsoft.com/office/drawing/2014/main" id="{F00AE850-C8CC-044C-8245-6011EF13B6C4}"/>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n-US"/>
            </a:p>
          </p:txBody>
        </p:sp>
        <p:sp>
          <p:nvSpPr>
            <p:cNvPr id="30743" name="Freeform 23">
              <a:extLst>
                <a:ext uri="{FF2B5EF4-FFF2-40B4-BE49-F238E27FC236}">
                  <a16:creationId xmlns:a16="http://schemas.microsoft.com/office/drawing/2014/main" id="{24A3370F-42C5-8940-B46D-9A8D8FB64C8A}"/>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a:defRPr/>
              </a:pPr>
              <a:endParaRPr lang="en-US">
                <a:ea typeface="+mn-ea"/>
              </a:endParaRPr>
            </a:p>
          </p:txBody>
        </p:sp>
      </p:grpSp>
      <p:sp>
        <p:nvSpPr>
          <p:cNvPr id="30744" name="Rectangle 24">
            <a:extLst>
              <a:ext uri="{FF2B5EF4-FFF2-40B4-BE49-F238E27FC236}">
                <a16:creationId xmlns:a16="http://schemas.microsoft.com/office/drawing/2014/main" id="{30BB9FB1-6435-7741-A186-0E41F15D562B}"/>
              </a:ext>
            </a:extLst>
          </p:cNvPr>
          <p:cNvSpPr>
            <a:spLocks noGrp="1" noChangeArrowheads="1"/>
          </p:cNvSpPr>
          <p:nvPr>
            <p:ph type="title"/>
          </p:nvPr>
        </p:nvSpPr>
        <p:spPr bwMode="auto">
          <a:xfrm>
            <a:off x="731838" y="333375"/>
            <a:ext cx="13166725" cy="1368425"/>
          </a:xfrm>
          <a:prstGeom prst="rect">
            <a:avLst/>
          </a:prstGeom>
          <a:noFill/>
          <a:ln w="9525">
            <a:noFill/>
            <a:miter lim="800000"/>
            <a:headEnd/>
            <a:tailEnd/>
          </a:ln>
          <a:effectLst/>
        </p:spPr>
        <p:txBody>
          <a:bodyPr vert="horz" wrap="square" lIns="130622" tIns="65311" rIns="130622" bIns="65311" numCol="1" anchor="ctr" anchorCtr="1" compatLnSpc="1">
            <a:prstTxWarp prst="textNoShape">
              <a:avLst/>
            </a:prstTxWarp>
          </a:bodyPr>
          <a:lstStyle/>
          <a:p>
            <a:pPr lvl="0"/>
            <a:r>
              <a:rPr lang="en-US"/>
              <a:t>Click to edit Master title style</a:t>
            </a:r>
          </a:p>
        </p:txBody>
      </p:sp>
      <p:sp>
        <p:nvSpPr>
          <p:cNvPr id="30745" name="Rectangle 25">
            <a:extLst>
              <a:ext uri="{FF2B5EF4-FFF2-40B4-BE49-F238E27FC236}">
                <a16:creationId xmlns:a16="http://schemas.microsoft.com/office/drawing/2014/main" id="{51CFF799-72C8-5547-ADC6-C812E92D7D0F}"/>
              </a:ext>
            </a:extLst>
          </p:cNvPr>
          <p:cNvSpPr>
            <a:spLocks noGrp="1" noChangeArrowheads="1"/>
          </p:cNvSpPr>
          <p:nvPr>
            <p:ph type="body" idx="1"/>
          </p:nvPr>
        </p:nvSpPr>
        <p:spPr bwMode="auto">
          <a:xfrm>
            <a:off x="731838" y="1920875"/>
            <a:ext cx="13166725" cy="5435600"/>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46" name="Rectangle 26">
            <a:extLst>
              <a:ext uri="{FF2B5EF4-FFF2-40B4-BE49-F238E27FC236}">
                <a16:creationId xmlns:a16="http://schemas.microsoft.com/office/drawing/2014/main" id="{D2A9E15B-3073-B94B-9D82-FBA2DE663646}"/>
              </a:ext>
            </a:extLst>
          </p:cNvPr>
          <p:cNvSpPr>
            <a:spLocks noGrp="1" noChangeArrowheads="1"/>
          </p:cNvSpPr>
          <p:nvPr>
            <p:ph type="ftr" sz="quarter" idx="3"/>
          </p:nvPr>
        </p:nvSpPr>
        <p:spPr bwMode="auto">
          <a:xfrm>
            <a:off x="4999038" y="7497763"/>
            <a:ext cx="4632325" cy="549275"/>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algn="ctr" eaLnBrk="1" hangingPunct="1">
              <a:defRPr sz="1400">
                <a:effectLst>
                  <a:outerShdw blurRad="38100" dist="38100" dir="2700000" algn="tl">
                    <a:srgbClr val="000000"/>
                  </a:outerShdw>
                </a:effectLst>
                <a:latin typeface="Tahoma" pitchFamily="34" charset="0"/>
                <a:ea typeface="+mn-ea"/>
                <a:cs typeface="+mn-cs"/>
              </a:defRPr>
            </a:lvl1pPr>
          </a:lstStyle>
          <a:p>
            <a:pPr>
              <a:defRPr/>
            </a:pPr>
            <a:endParaRPr lang="en-US"/>
          </a:p>
        </p:txBody>
      </p:sp>
      <p:sp>
        <p:nvSpPr>
          <p:cNvPr id="30747" name="Rectangle 27">
            <a:extLst>
              <a:ext uri="{FF2B5EF4-FFF2-40B4-BE49-F238E27FC236}">
                <a16:creationId xmlns:a16="http://schemas.microsoft.com/office/drawing/2014/main" id="{3535B381-57F2-5E45-A85A-E3F5C9E5F481}"/>
              </a:ext>
            </a:extLst>
          </p:cNvPr>
          <p:cNvSpPr>
            <a:spLocks noGrp="1" noChangeArrowheads="1"/>
          </p:cNvSpPr>
          <p:nvPr>
            <p:ph type="sldNum" sz="quarter" idx="4"/>
          </p:nvPr>
        </p:nvSpPr>
        <p:spPr bwMode="auto">
          <a:xfrm>
            <a:off x="10485438" y="7493000"/>
            <a:ext cx="3413125" cy="547688"/>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A7A7B9C2-594B-E94E-B7E1-54225B093563}" type="slidenum">
              <a:rPr lang="en-US" altLang="en-US"/>
              <a:pPr>
                <a:defRPr/>
              </a:pPr>
              <a:t>‹#›</a:t>
            </a:fld>
            <a:endParaRPr lang="en-US" altLang="en-US"/>
          </a:p>
        </p:txBody>
      </p:sp>
      <p:sp>
        <p:nvSpPr>
          <p:cNvPr id="30748" name="Rectangle 28">
            <a:extLst>
              <a:ext uri="{FF2B5EF4-FFF2-40B4-BE49-F238E27FC236}">
                <a16:creationId xmlns:a16="http://schemas.microsoft.com/office/drawing/2014/main" id="{C93C3393-0022-CD47-AF49-BD0569C26C05}"/>
              </a:ext>
            </a:extLst>
          </p:cNvPr>
          <p:cNvSpPr>
            <a:spLocks noGrp="1" noChangeArrowheads="1"/>
          </p:cNvSpPr>
          <p:nvPr>
            <p:ph type="dt" sz="half" idx="2"/>
          </p:nvPr>
        </p:nvSpPr>
        <p:spPr bwMode="auto">
          <a:xfrm>
            <a:off x="731838" y="7497763"/>
            <a:ext cx="3413125" cy="549275"/>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eaLnBrk="1" hangingPunct="1">
              <a:defRPr sz="1400">
                <a:effectLst>
                  <a:outerShdw blurRad="38100" dist="38100" dir="2700000" algn="tl">
                    <a:srgbClr val="000000"/>
                  </a:outerShdw>
                </a:effectLst>
                <a:latin typeface="Tahoma" pitchFamily="34" charset="0"/>
                <a:ea typeface="+mn-ea"/>
                <a:cs typeface="+mn-cs"/>
              </a:defRPr>
            </a:lvl1pPr>
          </a:lstStyle>
          <a:p>
            <a:pPr>
              <a:defRPr/>
            </a:pPr>
            <a:endParaRPr lang="en-US"/>
          </a:p>
        </p:txBody>
      </p:sp>
    </p:spTree>
  </p:cSld>
  <p:clrMap bg1="dk2" tx1="lt1" bg2="dk1" tx2="lt2" accent1="accent1" accent2="accent2" accent3="accent3" accent4="accent4" accent5="accent5" accent6="accent6" hlink="hlink" folHlink="folHlink"/>
  <p:sldLayoutIdLst>
    <p:sldLayoutId id="2147483854"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2pPr>
      <a:lvl3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3pPr>
      <a:lvl4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4pPr>
      <a:lvl5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5pPr>
      <a:lvl6pPr marL="653110"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6pPr>
      <a:lvl7pPr marL="1306220"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7pPr>
      <a:lvl8pPr marL="1959331"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8pPr>
      <a:lvl9pPr marL="2612441"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9pPr>
    </p:titleStyle>
    <p:bodyStyle>
      <a:lvl1pPr marL="488950" indent="-488950" algn="l" rtl="0" eaLnBrk="0" fontAlgn="base" hangingPunct="0">
        <a:spcBef>
          <a:spcPct val="20000"/>
        </a:spcBef>
        <a:spcAft>
          <a:spcPct val="0"/>
        </a:spcAft>
        <a:buClr>
          <a:schemeClr val="hlink"/>
        </a:buClr>
        <a:buSzPct val="80000"/>
        <a:buFont typeface="Wingdings" pitchFamily="2" charset="2"/>
        <a:buChar char="l"/>
        <a:defRPr sz="46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1060450" indent="-407988" algn="l" rtl="0" eaLnBrk="0" fontAlgn="base" hangingPunct="0">
        <a:spcBef>
          <a:spcPct val="20000"/>
        </a:spcBef>
        <a:spcAft>
          <a:spcPct val="0"/>
        </a:spcAft>
        <a:buClr>
          <a:schemeClr val="folHlink"/>
        </a:buClr>
        <a:buSzPct val="80000"/>
        <a:buFont typeface="Wingdings" pitchFamily="2" charset="2"/>
        <a:buChar char="l"/>
        <a:defRPr sz="4000">
          <a:solidFill>
            <a:schemeClr val="tx1"/>
          </a:solidFill>
          <a:effectLst>
            <a:outerShdw blurRad="38100" dist="38100" dir="2700000" algn="tl">
              <a:srgbClr val="000000"/>
            </a:outerShdw>
          </a:effectLst>
          <a:latin typeface="+mn-lt"/>
          <a:ea typeface="ＭＳ Ｐゴシック" charset="0"/>
        </a:defRPr>
      </a:lvl2pPr>
      <a:lvl3pPr marL="1631950" indent="-325438" algn="l" rtl="0" eaLnBrk="0" fontAlgn="base" hangingPunct="0">
        <a:spcBef>
          <a:spcPct val="20000"/>
        </a:spcBef>
        <a:spcAft>
          <a:spcPct val="0"/>
        </a:spcAft>
        <a:buClr>
          <a:schemeClr val="tx2"/>
        </a:buClr>
        <a:buSzPct val="80000"/>
        <a:buFont typeface="Wingdings" pitchFamily="2" charset="2"/>
        <a:buChar char="l"/>
        <a:defRPr sz="3400">
          <a:solidFill>
            <a:schemeClr val="tx1"/>
          </a:solidFill>
          <a:effectLst>
            <a:outerShdw blurRad="38100" dist="38100" dir="2700000" algn="tl">
              <a:srgbClr val="000000"/>
            </a:outerShdw>
          </a:effectLst>
          <a:latin typeface="+mn-lt"/>
          <a:ea typeface="ＭＳ Ｐゴシック" charset="0"/>
        </a:defRPr>
      </a:lvl3pPr>
      <a:lvl4pPr marL="2284413" indent="-325438" algn="l" rtl="0" eaLnBrk="0" fontAlgn="base" hangingPunct="0">
        <a:spcBef>
          <a:spcPct val="20000"/>
        </a:spcBef>
        <a:spcAft>
          <a:spcPct val="0"/>
        </a:spcAft>
        <a:buClr>
          <a:schemeClr val="hlink"/>
        </a:buClr>
        <a:buSzPct val="80000"/>
        <a:buFont typeface="Wingdings" pitchFamily="2" charset="2"/>
        <a:buChar char="l"/>
        <a:defRPr sz="2900">
          <a:solidFill>
            <a:schemeClr val="tx1"/>
          </a:solidFill>
          <a:effectLst>
            <a:outerShdw blurRad="38100" dist="38100" dir="2700000" algn="tl">
              <a:srgbClr val="000000"/>
            </a:outerShdw>
          </a:effectLst>
          <a:latin typeface="+mn-lt"/>
          <a:ea typeface="ＭＳ Ｐゴシック" charset="0"/>
        </a:defRPr>
      </a:lvl4pPr>
      <a:lvl5pPr marL="2938463" indent="-325438" algn="l" rtl="0" eaLnBrk="0" fontAlgn="base" hangingPunct="0">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ea typeface="ＭＳ Ｐゴシック" charset="0"/>
        </a:defRPr>
      </a:lvl5pPr>
      <a:lvl6pPr marL="3592106"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6pPr>
      <a:lvl7pPr marL="4245216"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7pPr>
      <a:lvl8pPr marL="4898327"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8pPr>
      <a:lvl9pPr marL="5551437"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s://adw-goe.de/la/research/research-projects-within-the-academies-programme/coptic-old-testament/" TargetMode="External"/><Relationship Id="rId7" Type="http://schemas.openxmlformats.org/officeDocument/2006/relationships/hyperlink" Target="https://library.chethams.com/collections/101-treasures-of-chethams/latin-vulgate-bible/" TargetMode="External"/><Relationship Id="rId2" Type="http://schemas.microsoft.com/office/2018/10/relationships/comments" Target="../comments/modernComment_11C_197BB58F.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hyperlink" Target="https://en.wikipedia.org/wiki/Bible_translations_into_Ge&#701;ez#/media/File:Garima-Gospels-completed-project-2.jpg" TargetMode="Externa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0/00/Escribano.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upload.wikimedia.org/wikipedia/commons/a/ae/Metal_movable_type.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en.wikipedia.org/wiki/Image:William_Tyndale.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imgres?imgurl=http://media.tumblr.com/069MD6LsD9486tt80qYpzuiG_500.jpg&amp;imgrefurl=http://nikkor.tumblr.com/post/35155064/cuneiform-tablet-featuring-a-tally-of-sheep-and&amp;h=450&amp;w=454&amp;sz=33&amp;tbnid=s9vbkSEvIWwJ::&amp;tbnh=127&amp;tbnw=128&amp;prev=/images?q=cuneiform&amp;hl=en&amp;sa=X&amp;oi=image_result&amp;resnum=3&amp;ct=image&amp;cd=1" TargetMode="External"/><Relationship Id="rId1" Type="http://schemas.openxmlformats.org/officeDocument/2006/relationships/slideLayout" Target="../slideLayouts/slideLayout1.xml"/><Relationship Id="rId6" Type="http://schemas.openxmlformats.org/officeDocument/2006/relationships/image" Target="../media/image7.emf"/><Relationship Id="rId5" Type="http://schemas.openxmlformats.org/officeDocument/2006/relationships/image" Target="../media/image6.jpeg"/><Relationship Id="rId4" Type="http://schemas.openxmlformats.org/officeDocument/2006/relationships/hyperlink" Target="http://en.wikipedia.org/wiki/Image:Cuneiform_script2.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imgres?imgurl=http://www.artlex.com/ArtLex/p/images/papyrus_live_lg.jpg&amp;imgrefurl=http://www.artlex.com/ArtLex/P.html&amp;h=485&amp;w=345&amp;sz=54&amp;tbnid=o-dZHxrQD5wJ::&amp;tbnh=129&amp;tbnw=92&amp;prev=/images?q=Papyrus+plant&amp;sa=X&amp;oi=image_result&amp;resnum=3&amp;ct=image&amp;cd=1"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upload.wikimedia.org/wikipedia/commons/6/60/Louvres-anitiquites-egyptiennes-p1010869.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upload.wikimedia.org/wikipedia/commons/b/bd/Egypt.Papyrus.01.jpg" TargetMode="Externa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P46.jpg" TargetMode="External"/><Relationship Id="rId2" Type="http://schemas.microsoft.com/office/2018/10/relationships/comments" Target="../comments/modernComment_11A_E5648BD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microsoft.com/office/2018/10/relationships/comments" Target="../comments/modernComment_11B_4934F80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1">
            <a:extLst>
              <a:ext uri="{FF2B5EF4-FFF2-40B4-BE49-F238E27FC236}">
                <a16:creationId xmlns:a16="http://schemas.microsoft.com/office/drawing/2014/main" id="{432DFCD1-4474-4643-BEC5-ABDD4FBB5336}"/>
              </a:ext>
            </a:extLst>
          </p:cNvPr>
          <p:cNvSpPr txBox="1">
            <a:spLocks noChangeArrowheads="1"/>
          </p:cNvSpPr>
          <p:nvPr/>
        </p:nvSpPr>
        <p:spPr bwMode="auto">
          <a:xfrm>
            <a:off x="533400" y="2683639"/>
            <a:ext cx="13258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en-US" sz="9000" b="1" dirty="0"/>
              <a:t>Scriptorium - </a:t>
            </a:r>
          </a:p>
          <a:p>
            <a:pPr algn="ctr"/>
            <a:r>
              <a:rPr lang="en-US" altLang="en-US" sz="9000" b="1" dirty="0"/>
              <a:t>A history of the Bible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EDC4E-CF7E-9FFF-B1B1-ED3EEC2F8BC0}"/>
              </a:ext>
            </a:extLst>
          </p:cNvPr>
          <p:cNvSpPr>
            <a:spLocks noGrp="1"/>
          </p:cNvSpPr>
          <p:nvPr>
            <p:ph type="title"/>
          </p:nvPr>
        </p:nvSpPr>
        <p:spPr/>
        <p:txBody>
          <a:bodyPr/>
          <a:lstStyle/>
          <a:p>
            <a:r>
              <a:rPr lang="en-US" sz="4000" b="1" dirty="0">
                <a:solidFill>
                  <a:schemeClr val="tx1"/>
                </a:solidFill>
                <a:ea typeface="ＭＳ Ｐゴシック" charset="-128"/>
              </a:rPr>
              <a:t>Christians began translating the Bible into their own languages</a:t>
            </a:r>
          </a:p>
        </p:txBody>
      </p:sp>
      <p:pic>
        <p:nvPicPr>
          <p:cNvPr id="3074" name="Picture 2" descr="Coptic-Sahidic Old Testament ...">
            <a:hlinkClick r:id="rId3"/>
            <a:extLst>
              <a:ext uri="{FF2B5EF4-FFF2-40B4-BE49-F238E27FC236}">
                <a16:creationId xmlns:a16="http://schemas.microsoft.com/office/drawing/2014/main" id="{BD5173BC-0401-9521-2566-554CF246743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92200" y="2334184"/>
            <a:ext cx="2590800" cy="403013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Bible translations into Geʽez - Wikipedia">
            <a:hlinkClick r:id="rId5"/>
            <a:extLst>
              <a:ext uri="{FF2B5EF4-FFF2-40B4-BE49-F238E27FC236}">
                <a16:creationId xmlns:a16="http://schemas.microsoft.com/office/drawing/2014/main" id="{4D92D88E-4BB5-9C3D-F6F6-2C567E46F3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8758" y="2428478"/>
            <a:ext cx="5152870" cy="34290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Latin Vulgate Bible | Chetham's Library">
            <a:hlinkClick r:id="rId7"/>
            <a:extLst>
              <a:ext uri="{FF2B5EF4-FFF2-40B4-BE49-F238E27FC236}">
                <a16:creationId xmlns:a16="http://schemas.microsoft.com/office/drawing/2014/main" id="{CDE772D8-D38E-D9D5-7C92-9D88D4DC439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48800" y="2408336"/>
            <a:ext cx="4089400" cy="3469286"/>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8">
            <a:extLst>
              <a:ext uri="{FF2B5EF4-FFF2-40B4-BE49-F238E27FC236}">
                <a16:creationId xmlns:a16="http://schemas.microsoft.com/office/drawing/2014/main" id="{B3BE9A53-0016-5DFB-6368-8F2FA2FB3A0B}"/>
              </a:ext>
            </a:extLst>
          </p:cNvPr>
          <p:cNvSpPr txBox="1">
            <a:spLocks noChangeArrowheads="1"/>
          </p:cNvSpPr>
          <p:nvPr/>
        </p:nvSpPr>
        <p:spPr bwMode="auto">
          <a:xfrm>
            <a:off x="8763000" y="592890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Latin ~ AD 400</a:t>
            </a:r>
          </a:p>
        </p:txBody>
      </p:sp>
      <p:sp>
        <p:nvSpPr>
          <p:cNvPr id="5" name="Text Box 8">
            <a:extLst>
              <a:ext uri="{FF2B5EF4-FFF2-40B4-BE49-F238E27FC236}">
                <a16:creationId xmlns:a16="http://schemas.microsoft.com/office/drawing/2014/main" id="{B1D11D7F-6B08-8072-A171-8BC9963A0B6A}"/>
              </a:ext>
            </a:extLst>
          </p:cNvPr>
          <p:cNvSpPr txBox="1">
            <a:spLocks noChangeArrowheads="1"/>
          </p:cNvSpPr>
          <p:nvPr/>
        </p:nvSpPr>
        <p:spPr bwMode="auto">
          <a:xfrm>
            <a:off x="3996289" y="598876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Ge’ez ~ AD 400</a:t>
            </a:r>
          </a:p>
        </p:txBody>
      </p:sp>
      <p:sp>
        <p:nvSpPr>
          <p:cNvPr id="6" name="Text Box 8">
            <a:extLst>
              <a:ext uri="{FF2B5EF4-FFF2-40B4-BE49-F238E27FC236}">
                <a16:creationId xmlns:a16="http://schemas.microsoft.com/office/drawing/2014/main" id="{2C4E6C05-2A08-9A4C-7137-E2680BABA7A3}"/>
              </a:ext>
            </a:extLst>
          </p:cNvPr>
          <p:cNvSpPr txBox="1">
            <a:spLocks noChangeArrowheads="1"/>
          </p:cNvSpPr>
          <p:nvPr/>
        </p:nvSpPr>
        <p:spPr bwMode="auto">
          <a:xfrm>
            <a:off x="-112713" y="641683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Sahidic ~ AD 200 </a:t>
            </a:r>
          </a:p>
        </p:txBody>
      </p:sp>
    </p:spTree>
    <p:extLst>
      <p:ext uri="{BB962C8B-B14F-4D97-AF65-F5344CB8AC3E}">
        <p14:creationId xmlns:p14="http://schemas.microsoft.com/office/powerpoint/2010/main" val="427537807"/>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Image:Escribano.jpg">
            <a:hlinkClick r:id="rId2"/>
            <a:extLst>
              <a:ext uri="{FF2B5EF4-FFF2-40B4-BE49-F238E27FC236}">
                <a16:creationId xmlns:a16="http://schemas.microsoft.com/office/drawing/2014/main" id="{FD94CF32-92B4-5A4F-BE48-91E9535ABF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2362" y="231775"/>
            <a:ext cx="9845675"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Text Box 6">
            <a:extLst>
              <a:ext uri="{FF2B5EF4-FFF2-40B4-BE49-F238E27FC236}">
                <a16:creationId xmlns:a16="http://schemas.microsoft.com/office/drawing/2014/main" id="{03AC4AB4-1B58-6B4E-94DF-28D580D1AA6F}"/>
              </a:ext>
            </a:extLst>
          </p:cNvPr>
          <p:cNvSpPr txBox="1">
            <a:spLocks noChangeArrowheads="1"/>
          </p:cNvSpPr>
          <p:nvPr/>
        </p:nvSpPr>
        <p:spPr bwMode="auto">
          <a:xfrm>
            <a:off x="381000" y="6096000"/>
            <a:ext cx="13395325" cy="1978557"/>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ts val="0"/>
              </a:spcBef>
              <a:defRPr/>
            </a:pPr>
            <a:r>
              <a:rPr lang="en-US" altLang="en-US" sz="4000" dirty="0">
                <a:latin typeface="+mn-lt"/>
              </a:rPr>
              <a:t>Trained scribes made exact copies of God’</a:t>
            </a:r>
            <a:r>
              <a:rPr lang="en-US" altLang="ja-JP" sz="4000" dirty="0">
                <a:latin typeface="+mn-lt"/>
              </a:rPr>
              <a:t>s Word. </a:t>
            </a:r>
          </a:p>
          <a:p>
            <a:pPr algn="ctr">
              <a:spcBef>
                <a:spcPts val="0"/>
              </a:spcBef>
              <a:defRPr/>
            </a:pPr>
            <a:r>
              <a:rPr lang="en-US" altLang="ja-JP" sz="4000" dirty="0">
                <a:latin typeface="+mn-lt"/>
              </a:rPr>
              <a:t>Scribes were careful to follow special rules that kept them from making any mistakes.</a:t>
            </a:r>
            <a:endParaRPr lang="en-US" altLang="en-US" sz="4000" dirty="0">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1BB9329-E962-D844-B8B5-95D865605B1F}"/>
              </a:ext>
            </a:extLst>
          </p:cNvPr>
          <p:cNvSpPr>
            <a:spLocks noGrp="1" noChangeArrowheads="1"/>
          </p:cNvSpPr>
          <p:nvPr>
            <p:ph type="title"/>
          </p:nvPr>
        </p:nvSpPr>
        <p:spPr>
          <a:xfrm>
            <a:off x="838200" y="76200"/>
            <a:ext cx="12801600" cy="1477963"/>
          </a:xfrm>
        </p:spPr>
        <p:txBody>
          <a:bodyPr/>
          <a:lstStyle/>
          <a:p>
            <a:pPr eaLnBrk="1" hangingPunct="1">
              <a:defRPr/>
            </a:pPr>
            <a:r>
              <a:rPr lang="en-US" altLang="en-US" b="1" dirty="0">
                <a:solidFill>
                  <a:schemeClr val="tx1"/>
                </a:solidFill>
                <a:ea typeface="ＭＳ Ｐゴシック" charset="-128"/>
              </a:rPr>
              <a:t>John Wycliffe  1330-1384</a:t>
            </a:r>
          </a:p>
        </p:txBody>
      </p:sp>
      <p:sp>
        <p:nvSpPr>
          <p:cNvPr id="23554" name="Text Box 6">
            <a:extLst>
              <a:ext uri="{FF2B5EF4-FFF2-40B4-BE49-F238E27FC236}">
                <a16:creationId xmlns:a16="http://schemas.microsoft.com/office/drawing/2014/main" id="{0226DA80-FB8B-014D-84B3-41A1D9EA95E0}"/>
              </a:ext>
            </a:extLst>
          </p:cNvPr>
          <p:cNvSpPr txBox="1">
            <a:spLocks noChangeArrowheads="1"/>
          </p:cNvSpPr>
          <p:nvPr/>
        </p:nvSpPr>
        <p:spPr bwMode="auto">
          <a:xfrm>
            <a:off x="323121" y="1509582"/>
            <a:ext cx="7696200" cy="6133541"/>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marL="571500" indent="-571500">
              <a:spcBef>
                <a:spcPts val="0"/>
              </a:spcBef>
              <a:spcAft>
                <a:spcPts val="1200"/>
              </a:spcAft>
              <a:buFont typeface="Arial" panose="020B0604020202020204" pitchFamily="34" charset="0"/>
              <a:buChar char="•"/>
              <a:defRPr/>
            </a:pPr>
            <a:r>
              <a:rPr lang="en-US" altLang="en-US" sz="4000" dirty="0">
                <a:latin typeface="+mn-lt"/>
              </a:rPr>
              <a:t>Translated the whole Bible into English so all people could read it.</a:t>
            </a:r>
          </a:p>
          <a:p>
            <a:pPr marL="571500" indent="-571500">
              <a:spcBef>
                <a:spcPts val="0"/>
              </a:spcBef>
              <a:spcAft>
                <a:spcPts val="1200"/>
              </a:spcAft>
              <a:buFont typeface="Arial" panose="020B0604020202020204" pitchFamily="34" charset="0"/>
              <a:buChar char="•"/>
              <a:defRPr/>
            </a:pPr>
            <a:r>
              <a:rPr lang="en-US" altLang="en-US" sz="4000" dirty="0">
                <a:latin typeface="+mn-lt"/>
              </a:rPr>
              <a:t>Taught that Christians must personally believe in God.</a:t>
            </a:r>
          </a:p>
          <a:p>
            <a:pPr marL="571500" indent="-571500">
              <a:spcBef>
                <a:spcPts val="0"/>
              </a:spcBef>
              <a:spcAft>
                <a:spcPts val="1200"/>
              </a:spcAft>
              <a:buFont typeface="Arial" panose="020B0604020202020204" pitchFamily="34" charset="0"/>
              <a:buChar char="•"/>
              <a:defRPr/>
            </a:pPr>
            <a:r>
              <a:rPr lang="en-US" altLang="en-US" sz="4000" dirty="0">
                <a:latin typeface="+mn-lt"/>
              </a:rPr>
              <a:t>Not by works…</a:t>
            </a:r>
          </a:p>
          <a:p>
            <a:pPr marL="571500" indent="-571500">
              <a:spcBef>
                <a:spcPts val="0"/>
              </a:spcBef>
              <a:buFont typeface="Arial" panose="020B0604020202020204" pitchFamily="34" charset="0"/>
              <a:buChar char="•"/>
              <a:defRPr/>
            </a:pPr>
            <a:r>
              <a:rPr lang="en-US" altLang="en-US" sz="4000" dirty="0">
                <a:latin typeface="+mn-lt"/>
              </a:rPr>
              <a:t>England made a law that if you read the Bible, you would be put to death.</a:t>
            </a:r>
          </a:p>
        </p:txBody>
      </p:sp>
      <p:pic>
        <p:nvPicPr>
          <p:cNvPr id="24579" name="Picture 10" descr="John Wycliffe">
            <a:extLst>
              <a:ext uri="{FF2B5EF4-FFF2-40B4-BE49-F238E27FC236}">
                <a16:creationId xmlns:a16="http://schemas.microsoft.com/office/drawing/2014/main" id="{AC7C14DB-5267-604C-8A2B-9A80CE76F2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1509582"/>
            <a:ext cx="5740400" cy="631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E7CD287-05BB-254F-AD95-3FF0440156FC}"/>
              </a:ext>
            </a:extLst>
          </p:cNvPr>
          <p:cNvSpPr>
            <a:spLocks noGrp="1" noChangeArrowheads="1"/>
          </p:cNvSpPr>
          <p:nvPr>
            <p:ph type="title"/>
          </p:nvPr>
        </p:nvSpPr>
        <p:spPr>
          <a:xfrm>
            <a:off x="777875" y="127000"/>
            <a:ext cx="13166725" cy="1368425"/>
          </a:xfrm>
        </p:spPr>
        <p:txBody>
          <a:bodyPr/>
          <a:lstStyle/>
          <a:p>
            <a:pPr eaLnBrk="1" hangingPunct="1">
              <a:defRPr/>
            </a:pPr>
            <a:r>
              <a:rPr lang="en-US" altLang="en-US" b="1" dirty="0">
                <a:solidFill>
                  <a:schemeClr val="tx1"/>
                </a:solidFill>
                <a:ea typeface="ＭＳ Ｐゴシック" charset="-128"/>
              </a:rPr>
              <a:t>Gutenberg Invention </a:t>
            </a:r>
          </a:p>
        </p:txBody>
      </p:sp>
      <p:pic>
        <p:nvPicPr>
          <p:cNvPr id="25602" name="Picture 6" descr="Image:Metal movable type.jpg">
            <a:hlinkClick r:id="rId2"/>
            <a:extLst>
              <a:ext uri="{FF2B5EF4-FFF2-40B4-BE49-F238E27FC236}">
                <a16:creationId xmlns:a16="http://schemas.microsoft.com/office/drawing/2014/main" id="{DB64FF41-799E-294C-8AA6-579C3B26D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4675" y="1463675"/>
            <a:ext cx="11033125" cy="53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gutenberg.jpg (11527 bytes)">
            <a:extLst>
              <a:ext uri="{FF2B5EF4-FFF2-40B4-BE49-F238E27FC236}">
                <a16:creationId xmlns:a16="http://schemas.microsoft.com/office/drawing/2014/main" id="{9F67CB86-D6CC-D745-BD7C-460F434EFE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1525" y="365125"/>
            <a:ext cx="7196138" cy="722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ext Box 7">
            <a:extLst>
              <a:ext uri="{FF2B5EF4-FFF2-40B4-BE49-F238E27FC236}">
                <a16:creationId xmlns:a16="http://schemas.microsoft.com/office/drawing/2014/main" id="{4918F44E-A7DA-9641-BB27-C2EFE5E9BFF7}"/>
              </a:ext>
            </a:extLst>
          </p:cNvPr>
          <p:cNvSpPr txBox="1">
            <a:spLocks noChangeArrowheads="1"/>
          </p:cNvSpPr>
          <p:nvPr/>
        </p:nvSpPr>
        <p:spPr bwMode="auto">
          <a:xfrm>
            <a:off x="365125" y="731838"/>
            <a:ext cx="5243513" cy="628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6000" b="1" dirty="0"/>
              <a:t>Gutenberg </a:t>
            </a:r>
          </a:p>
          <a:p>
            <a:pPr algn="ctr">
              <a:spcBef>
                <a:spcPts val="0"/>
              </a:spcBef>
              <a:spcAft>
                <a:spcPts val="3600"/>
              </a:spcAft>
            </a:pPr>
            <a:r>
              <a:rPr lang="en-US" altLang="en-US" sz="6000" b="1" dirty="0"/>
              <a:t>Printing Press</a:t>
            </a:r>
          </a:p>
          <a:p>
            <a:pPr algn="ctr">
              <a:spcBef>
                <a:spcPts val="0"/>
              </a:spcBef>
              <a:spcAft>
                <a:spcPts val="3600"/>
              </a:spcAft>
            </a:pPr>
            <a:r>
              <a:rPr lang="en-US" altLang="en-US" sz="4000" b="1" dirty="0"/>
              <a:t>1455</a:t>
            </a:r>
          </a:p>
          <a:p>
            <a:pPr algn="ctr">
              <a:spcBef>
                <a:spcPts val="0"/>
              </a:spcBef>
            </a:pPr>
            <a:r>
              <a:rPr lang="en-US" altLang="en-US" sz="4000" b="1" dirty="0"/>
              <a:t>The first book printed was the Bible!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F04D1A61-C342-EC42-AE4E-37668E539267}"/>
              </a:ext>
            </a:extLst>
          </p:cNvPr>
          <p:cNvSpPr>
            <a:spLocks noGrp="1" noChangeArrowheads="1"/>
          </p:cNvSpPr>
          <p:nvPr>
            <p:ph type="title"/>
          </p:nvPr>
        </p:nvSpPr>
        <p:spPr>
          <a:xfrm>
            <a:off x="731837" y="400256"/>
            <a:ext cx="13166725" cy="1419225"/>
          </a:xfrm>
        </p:spPr>
        <p:txBody>
          <a:bodyPr/>
          <a:lstStyle/>
          <a:p>
            <a:pPr eaLnBrk="1" hangingPunct="1">
              <a:defRPr/>
            </a:pPr>
            <a:r>
              <a:rPr lang="en-US" altLang="en-US" b="1" dirty="0">
                <a:solidFill>
                  <a:schemeClr val="tx1"/>
                </a:solidFill>
                <a:ea typeface="ＭＳ Ｐゴシック" charset="-128"/>
              </a:rPr>
              <a:t>William Tyndale 1494-1536</a:t>
            </a:r>
          </a:p>
        </p:txBody>
      </p:sp>
      <p:sp>
        <p:nvSpPr>
          <p:cNvPr id="26626" name="Text Box 4">
            <a:extLst>
              <a:ext uri="{FF2B5EF4-FFF2-40B4-BE49-F238E27FC236}">
                <a16:creationId xmlns:a16="http://schemas.microsoft.com/office/drawing/2014/main" id="{98EFBE22-387E-2D43-9DA4-F5CBAE2B6D47}"/>
              </a:ext>
            </a:extLst>
          </p:cNvPr>
          <p:cNvSpPr txBox="1">
            <a:spLocks noChangeArrowheads="1"/>
          </p:cNvSpPr>
          <p:nvPr/>
        </p:nvSpPr>
        <p:spPr bwMode="auto">
          <a:xfrm>
            <a:off x="5257800" y="2063408"/>
            <a:ext cx="8991600" cy="5671876"/>
          </a:xfrm>
          <a:prstGeom prst="rect">
            <a:avLst/>
          </a:prstGeom>
          <a:noFill/>
          <a:ln>
            <a:noFill/>
          </a:ln>
        </p:spPr>
        <p:txBody>
          <a:bodyPr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marL="457200" indent="-457200">
              <a:spcBef>
                <a:spcPct val="50000"/>
              </a:spcBef>
              <a:buFont typeface="Arial" panose="020B0604020202020204" pitchFamily="34" charset="0"/>
              <a:buChar char="•"/>
              <a:defRPr/>
            </a:pPr>
            <a:r>
              <a:rPr lang="en-US" altLang="en-US" sz="4000" dirty="0">
                <a:latin typeface="+mn-lt"/>
              </a:rPr>
              <a:t>Printed the complete English Bible and smuggled it into England.</a:t>
            </a:r>
          </a:p>
          <a:p>
            <a:pPr marL="457200" indent="-457200">
              <a:spcBef>
                <a:spcPct val="50000"/>
              </a:spcBef>
              <a:buFont typeface="Arial" panose="020B0604020202020204" pitchFamily="34" charset="0"/>
              <a:buChar char="•"/>
              <a:defRPr/>
            </a:pPr>
            <a:r>
              <a:rPr lang="en-US" altLang="en-US" sz="4000" dirty="0">
                <a:latin typeface="+mn-lt"/>
              </a:rPr>
              <a:t>Within 10 years he was killed for his efforts.</a:t>
            </a:r>
          </a:p>
          <a:p>
            <a:pPr marL="457200" indent="-457200">
              <a:spcBef>
                <a:spcPct val="50000"/>
              </a:spcBef>
              <a:buFont typeface="Arial" panose="020B0604020202020204" pitchFamily="34" charset="0"/>
              <a:buChar char="•"/>
              <a:defRPr/>
            </a:pPr>
            <a:r>
              <a:rPr lang="en-US" sz="4000" dirty="0">
                <a:latin typeface="+mn-lt"/>
              </a:rPr>
              <a:t>First used the archery term for missing the mark, “to sin.” Many other familiar Bible phrases are in his translation.</a:t>
            </a:r>
            <a:endParaRPr lang="en-US" altLang="en-US" sz="4000" dirty="0">
              <a:latin typeface="+mn-lt"/>
            </a:endParaRPr>
          </a:p>
        </p:txBody>
      </p:sp>
      <p:pic>
        <p:nvPicPr>
          <p:cNvPr id="27651" name="Picture 6" descr="225px-William_Tyndale">
            <a:hlinkClick r:id="rId2" tooltip="William Tyndale.jpg"/>
            <a:extLst>
              <a:ext uri="{FF2B5EF4-FFF2-40B4-BE49-F238E27FC236}">
                <a16:creationId xmlns:a16="http://schemas.microsoft.com/office/drawing/2014/main" id="{023C980F-7A5D-3548-B3B6-43878DFED0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50208"/>
            <a:ext cx="4495800" cy="486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0BA68-FF4E-FB6F-D75E-640431E54747}"/>
              </a:ext>
            </a:extLst>
          </p:cNvPr>
          <p:cNvSpPr>
            <a:spLocks noGrp="1"/>
          </p:cNvSpPr>
          <p:nvPr>
            <p:ph type="title"/>
          </p:nvPr>
        </p:nvSpPr>
        <p:spPr>
          <a:xfrm>
            <a:off x="731838" y="333375"/>
            <a:ext cx="13288962" cy="1425714"/>
          </a:xfrm>
        </p:spPr>
        <p:txBody>
          <a:bodyPr/>
          <a:lstStyle/>
          <a:p>
            <a:r>
              <a:rPr lang="en-US" sz="5400" b="1" dirty="0">
                <a:solidFill>
                  <a:schemeClr val="tx1"/>
                </a:solidFill>
                <a:ea typeface="ＭＳ Ｐゴシック" charset="-128"/>
              </a:rPr>
              <a:t>Samuel Ajayi Crowther 1809-1891</a:t>
            </a:r>
          </a:p>
        </p:txBody>
      </p:sp>
      <p:pic>
        <p:nvPicPr>
          <p:cNvPr id="4098" name="Picture 2" descr="Community Heroes of the Past: Bishop Samuel Ajayi Crowther - Black History Month 2024">
            <a:extLst>
              <a:ext uri="{FF2B5EF4-FFF2-40B4-BE49-F238E27FC236}">
                <a16:creationId xmlns:a16="http://schemas.microsoft.com/office/drawing/2014/main" id="{C8E46958-EAEE-3C36-7430-CCEC244DA5D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5791200" cy="5791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D31093D-1BB8-6274-0EC0-155E4D34F50A}"/>
              </a:ext>
            </a:extLst>
          </p:cNvPr>
          <p:cNvSpPr txBox="1"/>
          <p:nvPr/>
        </p:nvSpPr>
        <p:spPr>
          <a:xfrm>
            <a:off x="6400800" y="2057400"/>
            <a:ext cx="7924800" cy="4708981"/>
          </a:xfrm>
          <a:prstGeom prst="rect">
            <a:avLst/>
          </a:prstGeom>
          <a:noFill/>
        </p:spPr>
        <p:txBody>
          <a:bodyPr wrap="square">
            <a:spAutoFit/>
          </a:bodyPr>
          <a:lstStyle/>
          <a:p>
            <a:pPr marL="457200" indent="-457200">
              <a:spcBef>
                <a:spcPct val="50000"/>
              </a:spcBef>
              <a:buFont typeface="Arial" panose="020B0604020202020204" pitchFamily="34" charset="0"/>
              <a:buChar char="•"/>
              <a:defRPr/>
            </a:pPr>
            <a:r>
              <a:rPr lang="en-US" altLang="en-US" sz="4000" dirty="0">
                <a:latin typeface="+mn-lt"/>
                <a:ea typeface="ＭＳ Ｐゴシック" charset="-128"/>
              </a:rPr>
              <a:t>Born in Nigeria and became a Christian in Sierra Leone.</a:t>
            </a:r>
          </a:p>
          <a:p>
            <a:pPr marL="457200" indent="-457200">
              <a:spcBef>
                <a:spcPct val="50000"/>
              </a:spcBef>
              <a:buFont typeface="Arial" panose="020B0604020202020204" pitchFamily="34" charset="0"/>
              <a:buChar char="•"/>
              <a:defRPr/>
            </a:pPr>
            <a:r>
              <a:rPr lang="en-US" altLang="en-US" sz="4000" dirty="0">
                <a:latin typeface="+mn-lt"/>
                <a:ea typeface="ＭＳ Ｐゴシック" charset="-128"/>
              </a:rPr>
              <a:t>Translated the Bible into his native language – Yoruba – at a time when most Bible translators were missionaries, not local believers.</a:t>
            </a:r>
          </a:p>
        </p:txBody>
      </p:sp>
    </p:spTree>
    <p:extLst>
      <p:ext uri="{BB962C8B-B14F-4D97-AF65-F5344CB8AC3E}">
        <p14:creationId xmlns:p14="http://schemas.microsoft.com/office/powerpoint/2010/main" val="1602218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FCC5190C-C1C0-C542-A865-B544CD014980}"/>
              </a:ext>
            </a:extLst>
          </p:cNvPr>
          <p:cNvSpPr>
            <a:spLocks noGrp="1" noChangeArrowheads="1"/>
          </p:cNvSpPr>
          <p:nvPr>
            <p:ph type="title"/>
          </p:nvPr>
        </p:nvSpPr>
        <p:spPr>
          <a:xfrm>
            <a:off x="731838" y="333375"/>
            <a:ext cx="13166725" cy="1114425"/>
          </a:xfrm>
        </p:spPr>
        <p:txBody>
          <a:bodyPr/>
          <a:lstStyle/>
          <a:p>
            <a:pPr eaLnBrk="1" hangingPunct="1">
              <a:defRPr/>
            </a:pPr>
            <a:r>
              <a:rPr lang="en-US" altLang="en-US" b="1" dirty="0">
                <a:solidFill>
                  <a:schemeClr val="tx1"/>
                </a:solidFill>
                <a:ea typeface="ＭＳ Ｐゴシック" charset="-128"/>
              </a:rPr>
              <a:t>Dead Sea Scrolls</a:t>
            </a:r>
          </a:p>
        </p:txBody>
      </p:sp>
      <p:sp>
        <p:nvSpPr>
          <p:cNvPr id="51203" name="Rectangle 3">
            <a:extLst>
              <a:ext uri="{FF2B5EF4-FFF2-40B4-BE49-F238E27FC236}">
                <a16:creationId xmlns:a16="http://schemas.microsoft.com/office/drawing/2014/main" id="{F0F912A8-C83C-924F-9CED-052707C86055}"/>
              </a:ext>
            </a:extLst>
          </p:cNvPr>
          <p:cNvSpPr>
            <a:spLocks noGrp="1" noChangeArrowheads="1"/>
          </p:cNvSpPr>
          <p:nvPr>
            <p:ph type="body" idx="1"/>
          </p:nvPr>
        </p:nvSpPr>
        <p:spPr>
          <a:xfrm>
            <a:off x="257572" y="1447800"/>
            <a:ext cx="13166725" cy="2901950"/>
          </a:xfrm>
        </p:spPr>
        <p:txBody>
          <a:bodyPr/>
          <a:lstStyle/>
          <a:p>
            <a:pPr indent="-671830" eaLnBrk="1" hangingPunct="1">
              <a:buFont typeface="Wingdings" charset="2"/>
              <a:buNone/>
              <a:defRPr/>
            </a:pPr>
            <a:r>
              <a:rPr lang="en-US" altLang="en-US" sz="4000" dirty="0">
                <a:ea typeface="ＭＳ Ｐゴシック" charset="-128"/>
              </a:rPr>
              <a:t>When: Found in 1947 by a shepherd</a:t>
            </a:r>
          </a:p>
          <a:p>
            <a:pPr indent="-671830" eaLnBrk="1" hangingPunct="1">
              <a:buFont typeface="Wingdings" charset="2"/>
              <a:buNone/>
              <a:defRPr/>
            </a:pPr>
            <a:r>
              <a:rPr lang="en-US" altLang="en-US" sz="4000" dirty="0">
                <a:ea typeface="ＭＳ Ｐゴシック" charset="-128"/>
              </a:rPr>
              <a:t>Where: Location near the Dead Sea</a:t>
            </a:r>
          </a:p>
          <a:p>
            <a:pPr indent="-671830" eaLnBrk="1" hangingPunct="1">
              <a:buFont typeface="Wingdings" charset="2"/>
              <a:buNone/>
              <a:defRPr/>
            </a:pPr>
            <a:r>
              <a:rPr lang="en-US" altLang="en-US" sz="4000" dirty="0">
                <a:ea typeface="ＭＳ Ｐゴシック" charset="-128"/>
              </a:rPr>
              <a:t>What: Parts of the OT from between 100 BC and 100 AD were found.</a:t>
            </a:r>
          </a:p>
        </p:txBody>
      </p:sp>
      <p:pic>
        <p:nvPicPr>
          <p:cNvPr id="32771" name="Picture 5" descr="Qumran Cave 4">
            <a:extLst>
              <a:ext uri="{FF2B5EF4-FFF2-40B4-BE49-F238E27FC236}">
                <a16:creationId xmlns:a16="http://schemas.microsoft.com/office/drawing/2014/main" id="{C7717BF5-56A9-C341-BE47-008277A27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792052"/>
            <a:ext cx="7116762" cy="40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6">
            <a:extLst>
              <a:ext uri="{FF2B5EF4-FFF2-40B4-BE49-F238E27FC236}">
                <a16:creationId xmlns:a16="http://schemas.microsoft.com/office/drawing/2014/main" id="{078F19AA-EAE2-0D47-A8C4-C1B44D6986DA}"/>
              </a:ext>
            </a:extLst>
          </p:cNvPr>
          <p:cNvSpPr txBox="1">
            <a:spLocks noChangeArrowheads="1"/>
          </p:cNvSpPr>
          <p:nvPr/>
        </p:nvSpPr>
        <p:spPr bwMode="auto">
          <a:xfrm>
            <a:off x="257572" y="4551294"/>
            <a:ext cx="6354761" cy="136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4000" b="1" dirty="0"/>
              <a:t>122 Biblical scrolls were found!</a:t>
            </a:r>
          </a:p>
        </p:txBody>
      </p:sp>
      <p:sp>
        <p:nvSpPr>
          <p:cNvPr id="32773" name="Text Box 7">
            <a:extLst>
              <a:ext uri="{FF2B5EF4-FFF2-40B4-BE49-F238E27FC236}">
                <a16:creationId xmlns:a16="http://schemas.microsoft.com/office/drawing/2014/main" id="{5A3851BE-DE68-AE43-BCB3-6DB37B124105}"/>
              </a:ext>
            </a:extLst>
          </p:cNvPr>
          <p:cNvSpPr txBox="1">
            <a:spLocks noChangeArrowheads="1"/>
          </p:cNvSpPr>
          <p:nvPr/>
        </p:nvSpPr>
        <p:spPr bwMode="auto">
          <a:xfrm>
            <a:off x="257572" y="6115843"/>
            <a:ext cx="512127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r>
              <a:rPr lang="en-US" altLang="en-US" sz="2600" dirty="0"/>
              <a:t>1947 – just after WWII ended and one year before Babe Ruth passed away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5" descr="Section of the Psalms Scroll">
            <a:extLst>
              <a:ext uri="{FF2B5EF4-FFF2-40B4-BE49-F238E27FC236}">
                <a16:creationId xmlns:a16="http://schemas.microsoft.com/office/drawing/2014/main" id="{851F4256-CB92-E34D-9C30-8BC8B8B8D9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822325"/>
            <a:ext cx="10591800"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7" descr="Torah">
            <a:extLst>
              <a:ext uri="{FF2B5EF4-FFF2-40B4-BE49-F238E27FC236}">
                <a16:creationId xmlns:a16="http://schemas.microsoft.com/office/drawing/2014/main" id="{16D4D892-7591-D141-AF95-7E9F187843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2325" y="4114800"/>
            <a:ext cx="8748713"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a:extLst>
              <a:ext uri="{FF2B5EF4-FFF2-40B4-BE49-F238E27FC236}">
                <a16:creationId xmlns:a16="http://schemas.microsoft.com/office/drawing/2014/main" id="{270DDA97-BDEF-D541-B800-8B979D5555D0}"/>
              </a:ext>
            </a:extLst>
          </p:cNvPr>
          <p:cNvSpPr>
            <a:spLocks noGrp="1" noChangeArrowheads="1"/>
          </p:cNvSpPr>
          <p:nvPr>
            <p:ph type="body" idx="1"/>
          </p:nvPr>
        </p:nvSpPr>
        <p:spPr>
          <a:xfrm>
            <a:off x="862013" y="952500"/>
            <a:ext cx="12906375" cy="5437188"/>
          </a:xfrm>
        </p:spPr>
        <p:txBody>
          <a:bodyPr/>
          <a:lstStyle/>
          <a:p>
            <a:pPr algn="ctr" eaLnBrk="1" hangingPunct="1">
              <a:buFont typeface="Wingdings" charset="2"/>
              <a:buNone/>
              <a:defRPr/>
            </a:pPr>
            <a:r>
              <a:rPr lang="ja-JP" altLang="en-US" sz="5000" dirty="0">
                <a:ea typeface="ＭＳ Ｐゴシック" charset="-128"/>
              </a:rPr>
              <a:t>“</a:t>
            </a:r>
            <a:r>
              <a:rPr lang="en-US" altLang="ja-JP" sz="5000" dirty="0">
                <a:ea typeface="ＭＳ Ｐゴシック" charset="-128"/>
              </a:rPr>
              <a:t>The copies discovered in the caves proved to be remarkably close to the standard Hebrew Bible, varying slightly in the spelling of names. They give overwhelming confirmation of the reliability of the Bible.</a:t>
            </a:r>
            <a:r>
              <a:rPr lang="ja-JP" altLang="en-US" sz="5000" dirty="0">
                <a:ea typeface="ＭＳ Ｐゴシック" charset="-128"/>
              </a:rPr>
              <a:t>”</a:t>
            </a:r>
            <a:endParaRPr lang="en-US" altLang="en-US" sz="5000" dirty="0">
              <a:ea typeface="ＭＳ Ｐゴシック" charset="-128"/>
            </a:endParaRPr>
          </a:p>
        </p:txBody>
      </p:sp>
      <p:pic>
        <p:nvPicPr>
          <p:cNvPr id="34818" name="Picture 8" descr="MCSY01261_0000[1]">
            <a:extLst>
              <a:ext uri="{FF2B5EF4-FFF2-40B4-BE49-F238E27FC236}">
                <a16:creationId xmlns:a16="http://schemas.microsoft.com/office/drawing/2014/main" id="{C2EDE701-024E-8644-93C4-856DA5C38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5029200"/>
            <a:ext cx="32924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WordArt 20">
            <a:extLst>
              <a:ext uri="{FF2B5EF4-FFF2-40B4-BE49-F238E27FC236}">
                <a16:creationId xmlns:a16="http://schemas.microsoft.com/office/drawing/2014/main" id="{2DCC0640-867C-5A48-8CFA-2C38BD45C500}"/>
              </a:ext>
            </a:extLst>
          </p:cNvPr>
          <p:cNvSpPr>
            <a:spLocks noChangeArrowheads="1" noChangeShapeType="1" noTextEdit="1"/>
          </p:cNvSpPr>
          <p:nvPr/>
        </p:nvSpPr>
        <p:spPr bwMode="auto">
          <a:xfrm>
            <a:off x="10287000" y="241931"/>
            <a:ext cx="1554163" cy="1555455"/>
          </a:xfrm>
          <a:prstGeom prst="rect">
            <a:avLst/>
          </a:prstGeom>
        </p:spPr>
        <p:txBody>
          <a:bodyPr wrap="none" fromWordArt="1">
            <a:prstTxWarp prst="textPlain">
              <a:avLst>
                <a:gd name="adj" fmla="val 50000"/>
              </a:avLst>
            </a:prstTxWarp>
          </a:bodyPr>
          <a:lstStyle/>
          <a:p>
            <a:pPr algn="ctr"/>
            <a:endParaRPr lang="en-US" sz="5100" kern="10" dirty="0">
              <a:ln w="9525">
                <a:solidFill>
                  <a:srgbClr val="000000"/>
                </a:solidFill>
                <a:round/>
                <a:headEnd/>
                <a:tailEnd/>
              </a:ln>
              <a:solidFill>
                <a:srgbClr val="0033CC"/>
              </a:solidFill>
              <a:latin typeface="Arial Black" panose="020B0604020202020204" pitchFamily="34" charset="0"/>
              <a:cs typeface="Arial Black" panose="020B0604020202020204" pitchFamily="34" charset="0"/>
            </a:endParaRPr>
          </a:p>
        </p:txBody>
      </p:sp>
      <p:sp>
        <p:nvSpPr>
          <p:cNvPr id="16387" name="AutoShape 22">
            <a:extLst>
              <a:ext uri="{FF2B5EF4-FFF2-40B4-BE49-F238E27FC236}">
                <a16:creationId xmlns:a16="http://schemas.microsoft.com/office/drawing/2014/main" id="{4E235471-9187-4A4B-B508-49A352E95EE6}"/>
              </a:ext>
            </a:extLst>
          </p:cNvPr>
          <p:cNvSpPr>
            <a:spLocks noChangeArrowheads="1"/>
          </p:cNvSpPr>
          <p:nvPr/>
        </p:nvSpPr>
        <p:spPr bwMode="auto">
          <a:xfrm>
            <a:off x="5719578" y="3810000"/>
            <a:ext cx="2991344" cy="1595410"/>
          </a:xfrm>
          <a:prstGeom prst="rightArrow">
            <a:avLst>
              <a:gd name="adj1" fmla="val 50000"/>
              <a:gd name="adj2" fmla="val 36247"/>
            </a:avLst>
          </a:prstGeom>
          <a:solidFill>
            <a:schemeClr val="tx1"/>
          </a:solidFill>
          <a:ln w="9525">
            <a:solidFill>
              <a:schemeClr val="tx1"/>
            </a:solidFill>
            <a:miter lim="800000"/>
            <a:headEnd/>
            <a:tailEnd/>
          </a:ln>
        </p:spPr>
        <p:txBody>
          <a:bodyPr wrap="none" lIns="130622" tIns="65311" rIns="130622" bIns="65311"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a:p>
        </p:txBody>
      </p:sp>
      <p:pic>
        <p:nvPicPr>
          <p:cNvPr id="16388" name="Picture 24" descr="MCSO01704_0000[1]">
            <a:extLst>
              <a:ext uri="{FF2B5EF4-FFF2-40B4-BE49-F238E27FC236}">
                <a16:creationId xmlns:a16="http://schemas.microsoft.com/office/drawing/2014/main" id="{AE645810-5521-1B44-B09B-D386C545E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72" y="2362200"/>
            <a:ext cx="502210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icon&#10;&#10;Description automatically generated">
            <a:extLst>
              <a:ext uri="{FF2B5EF4-FFF2-40B4-BE49-F238E27FC236}">
                <a16:creationId xmlns:a16="http://schemas.microsoft.com/office/drawing/2014/main" id="{80C4747C-0A70-6E41-9C2C-955CDF0767F8}"/>
              </a:ext>
            </a:extLst>
          </p:cNvPr>
          <p:cNvPicPr>
            <a:picLocks noChangeAspect="1"/>
          </p:cNvPicPr>
          <p:nvPr/>
        </p:nvPicPr>
        <p:blipFill rotWithShape="1">
          <a:blip r:embed="rId3">
            <a:extLst>
              <a:ext uri="{28A0092B-C50C-407E-A947-70E740481C1C}">
                <a14:useLocalDpi xmlns:a14="http://schemas.microsoft.com/office/drawing/2010/main" val="0"/>
              </a:ext>
            </a:extLst>
          </a:blip>
          <a:srcRect l="5273" t="8993" r="6206" b="4997"/>
          <a:stretch/>
        </p:blipFill>
        <p:spPr>
          <a:xfrm>
            <a:off x="9288103" y="1874979"/>
            <a:ext cx="4610459" cy="4479641"/>
          </a:xfrm>
          <a:prstGeom prst="rect">
            <a:avLst/>
          </a:prstGeom>
        </p:spPr>
      </p:pic>
      <p:sp>
        <p:nvSpPr>
          <p:cNvPr id="6" name="TextBox 5">
            <a:extLst>
              <a:ext uri="{FF2B5EF4-FFF2-40B4-BE49-F238E27FC236}">
                <a16:creationId xmlns:a16="http://schemas.microsoft.com/office/drawing/2014/main" id="{E9477957-B5F8-EA41-99B9-6087D9929106}"/>
              </a:ext>
            </a:extLst>
          </p:cNvPr>
          <p:cNvSpPr txBox="1"/>
          <p:nvPr/>
        </p:nvSpPr>
        <p:spPr>
          <a:xfrm>
            <a:off x="6252978" y="1437606"/>
            <a:ext cx="1062222" cy="3170099"/>
          </a:xfrm>
          <a:prstGeom prst="rect">
            <a:avLst/>
          </a:prstGeom>
          <a:noFill/>
        </p:spPr>
        <p:txBody>
          <a:bodyPr wrap="square" rtlCol="0">
            <a:spAutoFit/>
          </a:bodyPr>
          <a:lstStyle/>
          <a:p>
            <a:r>
              <a:rPr lang="en-US" sz="20000" b="1" dirty="0">
                <a:ln w="22225">
                  <a:solidFill>
                    <a:schemeClr val="accent2"/>
                  </a:solidFill>
                  <a:prstDash val="solid"/>
                </a:ln>
                <a:solidFill>
                  <a:schemeClr val="accent2">
                    <a:lumMod val="40000"/>
                    <a:lumOff val="60000"/>
                  </a:schemeClr>
                </a:solidFill>
                <a:latin typeface="Avenir Next" panose="020B0503020202020204" pitchFamily="34" charset="0"/>
              </a:rPr>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https://lh6.googleusercontent.com/bZ4WMbJ-NUhQWAN7e0m8XbI62bV74WejI8KqcC8IHJoVbCio4FGKD--vwbczMLcK53N38Zz_9QZCbf34BDqxPUrUHFjLEqnhRHhr2WjWsyvKAY7NqvEV71amBWoyvZkahrMT8olS">
            <a:extLst>
              <a:ext uri="{FF2B5EF4-FFF2-40B4-BE49-F238E27FC236}">
                <a16:creationId xmlns:a16="http://schemas.microsoft.com/office/drawing/2014/main" id="{03A1803B-0AFD-644D-8304-5131B4B692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0" y="533400"/>
            <a:ext cx="95504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4">
            <a:extLst>
              <a:ext uri="{FF2B5EF4-FFF2-40B4-BE49-F238E27FC236}">
                <a16:creationId xmlns:a16="http://schemas.microsoft.com/office/drawing/2014/main" id="{01884F91-314D-7941-87B8-8880E072A71D}"/>
              </a:ext>
            </a:extLst>
          </p:cNvPr>
          <p:cNvSpPr txBox="1">
            <a:spLocks noChangeArrowheads="1"/>
          </p:cNvSpPr>
          <p:nvPr/>
        </p:nvSpPr>
        <p:spPr bwMode="auto">
          <a:xfrm>
            <a:off x="609600" y="1971359"/>
            <a:ext cx="13411200" cy="4286881"/>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ct val="50000"/>
              </a:spcBef>
              <a:defRPr/>
            </a:pPr>
            <a:r>
              <a:rPr lang="en-US" altLang="en-US" sz="6000" dirty="0">
                <a:latin typeface="+mn-lt"/>
              </a:rPr>
              <a:t>Isaiah 40:8:</a:t>
            </a:r>
          </a:p>
          <a:p>
            <a:pPr algn="ctr">
              <a:spcBef>
                <a:spcPct val="50000"/>
              </a:spcBef>
              <a:defRPr/>
            </a:pPr>
            <a:r>
              <a:rPr lang="ja-JP" altLang="en-US" sz="6000" dirty="0">
                <a:latin typeface="+mn-lt"/>
              </a:rPr>
              <a:t>“</a:t>
            </a:r>
            <a:r>
              <a:rPr lang="en-US" altLang="ja-JP" sz="6000" dirty="0">
                <a:latin typeface="+mn-lt"/>
              </a:rPr>
              <a:t>The grass withers and the flowers fall </a:t>
            </a:r>
          </a:p>
          <a:p>
            <a:pPr algn="ctr">
              <a:spcBef>
                <a:spcPts val="0"/>
              </a:spcBef>
              <a:defRPr/>
            </a:pPr>
            <a:r>
              <a:rPr lang="en-US" altLang="ja-JP" sz="6000" u="sng" dirty="0">
                <a:latin typeface="+mn-lt"/>
              </a:rPr>
              <a:t>but the Word of our God stands forever.</a:t>
            </a:r>
            <a:r>
              <a:rPr lang="ja-JP" altLang="en-US" sz="6000" u="sng" dirty="0">
                <a:latin typeface="+mn-lt"/>
              </a:rPr>
              <a:t>”</a:t>
            </a:r>
            <a:endParaRPr lang="en-US" altLang="en-US" sz="6000" u="sng"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0E5CDE75-909C-F34D-8C0E-1862CCA6DA83}"/>
              </a:ext>
            </a:extLst>
          </p:cNvPr>
          <p:cNvSpPr>
            <a:spLocks noGrp="1" noChangeArrowheads="1"/>
          </p:cNvSpPr>
          <p:nvPr>
            <p:ph type="title"/>
          </p:nvPr>
        </p:nvSpPr>
        <p:spPr>
          <a:xfrm>
            <a:off x="608012" y="323262"/>
            <a:ext cx="13411199" cy="1249363"/>
          </a:xfrm>
        </p:spPr>
        <p:txBody>
          <a:bodyPr/>
          <a:lstStyle/>
          <a:p>
            <a:pPr eaLnBrk="1" hangingPunct="1">
              <a:defRPr/>
            </a:pPr>
            <a:r>
              <a:rPr lang="en-US" altLang="ja-JP" b="1" dirty="0">
                <a:solidFill>
                  <a:schemeClr val="tx1"/>
                </a:solidFill>
                <a:ea typeface="ＭＳ Ｐゴシック" charset="-128"/>
              </a:rPr>
              <a:t>God inspired the Bible</a:t>
            </a:r>
            <a:endParaRPr lang="en-US" altLang="en-US" b="1" dirty="0">
              <a:solidFill>
                <a:schemeClr val="tx1"/>
              </a:solidFill>
              <a:ea typeface="ＭＳ Ｐゴシック" charset="-128"/>
            </a:endParaRPr>
          </a:p>
        </p:txBody>
      </p:sp>
      <p:sp>
        <p:nvSpPr>
          <p:cNvPr id="47108" name="Rectangle 4">
            <a:extLst>
              <a:ext uri="{FF2B5EF4-FFF2-40B4-BE49-F238E27FC236}">
                <a16:creationId xmlns:a16="http://schemas.microsoft.com/office/drawing/2014/main" id="{EF8C36BC-5EC5-E54C-A8DA-6ECEC5C1A70B}"/>
              </a:ext>
            </a:extLst>
          </p:cNvPr>
          <p:cNvSpPr>
            <a:spLocks noGrp="1" noChangeArrowheads="1"/>
          </p:cNvSpPr>
          <p:nvPr>
            <p:ph type="body" idx="1"/>
          </p:nvPr>
        </p:nvSpPr>
        <p:spPr>
          <a:xfrm>
            <a:off x="2726529" y="1677693"/>
            <a:ext cx="9174163" cy="2332038"/>
          </a:xfrm>
        </p:spPr>
        <p:txBody>
          <a:bodyPr/>
          <a:lstStyle/>
          <a:p>
            <a:pPr marL="0" indent="0" algn="ctr" eaLnBrk="1" hangingPunct="1">
              <a:spcBef>
                <a:spcPts val="0"/>
              </a:spcBef>
              <a:buFont typeface="Wingdings" charset="2"/>
              <a:buNone/>
              <a:defRPr/>
            </a:pPr>
            <a:r>
              <a:rPr lang="en-US" altLang="en-US" sz="4000" dirty="0">
                <a:ea typeface="ＭＳ Ｐゴシック" charset="-128"/>
              </a:rPr>
              <a:t>God-breathed =</a:t>
            </a:r>
          </a:p>
          <a:p>
            <a:pPr marL="0" indent="0" algn="ctr" eaLnBrk="1" hangingPunct="1">
              <a:spcBef>
                <a:spcPts val="0"/>
              </a:spcBef>
              <a:buFont typeface="Wingdings" charset="2"/>
              <a:buNone/>
              <a:defRPr/>
            </a:pPr>
            <a:r>
              <a:rPr lang="en-US" altLang="en-US" sz="4000" dirty="0">
                <a:ea typeface="ＭＳ Ｐゴシック" charset="-128"/>
              </a:rPr>
              <a:t>God speaking through man  </a:t>
            </a:r>
          </a:p>
          <a:p>
            <a:pPr marL="0" indent="0" algn="ctr" eaLnBrk="1" hangingPunct="1">
              <a:spcBef>
                <a:spcPts val="0"/>
              </a:spcBef>
              <a:buFont typeface="Wingdings" charset="2"/>
              <a:buNone/>
              <a:defRPr/>
            </a:pPr>
            <a:r>
              <a:rPr lang="en-US" altLang="en-US" sz="4000" dirty="0">
                <a:ea typeface="ＭＳ Ｐゴシック" charset="-128"/>
              </a:rPr>
              <a:t>2 Timothy 3:16 </a:t>
            </a:r>
          </a:p>
        </p:txBody>
      </p:sp>
      <p:sp>
        <p:nvSpPr>
          <p:cNvPr id="17411" name="Rectangle 5">
            <a:extLst>
              <a:ext uri="{FF2B5EF4-FFF2-40B4-BE49-F238E27FC236}">
                <a16:creationId xmlns:a16="http://schemas.microsoft.com/office/drawing/2014/main" id="{B277C80A-4821-5840-B7DD-C61D1C86A138}"/>
              </a:ext>
            </a:extLst>
          </p:cNvPr>
          <p:cNvSpPr>
            <a:spLocks noChangeArrowheads="1"/>
          </p:cNvSpPr>
          <p:nvPr/>
        </p:nvSpPr>
        <p:spPr bwMode="auto">
          <a:xfrm>
            <a:off x="1408111" y="4114800"/>
            <a:ext cx="11811000" cy="364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nchor="ctr">
            <a:spAutoFit/>
          </a:bodyPr>
          <a:lstStyle>
            <a:lvl1pPr>
              <a:defRPr>
                <a:solidFill>
                  <a:schemeClr val="tx1"/>
                </a:solidFill>
                <a:latin typeface="Tahoma" panose="020B0604030504040204" pitchFamily="34" charset="0"/>
                <a:ea typeface="ＭＳ Ｐゴシック" panose="020B0600070205080204" pitchFamily="34" charset="-128"/>
              </a:defRPr>
            </a:lvl1pPr>
            <a:lvl2pPr>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3000" b="1" u="sng" dirty="0"/>
              <a:t>How did this happen?</a:t>
            </a:r>
          </a:p>
          <a:p>
            <a:pPr marL="457200" indent="-457200">
              <a:buFont typeface="Arial" panose="020B0604020202020204" pitchFamily="34" charset="0"/>
              <a:buChar char="•"/>
            </a:pPr>
            <a:r>
              <a:rPr lang="en-US" altLang="en-US" sz="3000" dirty="0"/>
              <a:t>The Holy Spirit moved through more than 40 people at different times to write His Word.</a:t>
            </a:r>
          </a:p>
          <a:p>
            <a:pPr marL="457200" indent="-457200">
              <a:buFont typeface="Arial" panose="020B0604020202020204" pitchFamily="34" charset="0"/>
              <a:buChar char="•"/>
            </a:pPr>
            <a:r>
              <a:rPr lang="en-US" altLang="en-US" sz="3000" dirty="0"/>
              <a:t>God allowed them to use their own styling to create His Word.</a:t>
            </a:r>
          </a:p>
          <a:p>
            <a:pPr marL="457200" indent="-457200">
              <a:buFont typeface="Arial" panose="020B0604020202020204" pitchFamily="34" charset="0"/>
              <a:buChar char="•"/>
            </a:pPr>
            <a:r>
              <a:rPr lang="en-US" altLang="en-US" sz="3000" dirty="0"/>
              <a:t>God used direct communication, circumstances, people who researched the life of Christ, and interviews with others.</a:t>
            </a:r>
          </a:p>
          <a:p>
            <a:pPr algn="ctr"/>
            <a:endParaRPr lang="en-US" altLang="en-US" sz="2000" dirty="0"/>
          </a:p>
          <a:p>
            <a:r>
              <a:rPr lang="en-US" altLang="en-US" sz="2800" b="1" dirty="0"/>
              <a:t>God DIRECTED the process!</a:t>
            </a:r>
          </a:p>
        </p:txBody>
      </p:sp>
      <p:pic>
        <p:nvPicPr>
          <p:cNvPr id="17412" name="Picture 7" descr="MCj03121060000[1]">
            <a:extLst>
              <a:ext uri="{FF2B5EF4-FFF2-40B4-BE49-F238E27FC236}">
                <a16:creationId xmlns:a16="http://schemas.microsoft.com/office/drawing/2014/main" id="{7F5E1353-0D69-D049-91F6-376D512D8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08012" y="1832261"/>
            <a:ext cx="2925763"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8" descr="MCEN00464_0000[1]">
            <a:extLst>
              <a:ext uri="{FF2B5EF4-FFF2-40B4-BE49-F238E27FC236}">
                <a16:creationId xmlns:a16="http://schemas.microsoft.com/office/drawing/2014/main" id="{BF630D8E-B3B1-424F-95E1-FF1B74DDE7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7600" y="1551782"/>
            <a:ext cx="3530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4" descr="http://nikkor.tumblr.com/post/35155064/cuneiform-tablet-featuring-a-tally-of-sheep-and">
            <a:hlinkClick r:id="rId2"/>
            <a:extLst>
              <a:ext uri="{FF2B5EF4-FFF2-40B4-BE49-F238E27FC236}">
                <a16:creationId xmlns:a16="http://schemas.microsoft.com/office/drawing/2014/main" id="{8278C18E-9DED-5A44-9E95-58EE3E300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3749675"/>
            <a:ext cx="5364163" cy="3992563"/>
          </a:xfrm>
          <a:prstGeom prst="rect">
            <a:avLst/>
          </a:prstGeom>
          <a:solidFill>
            <a:schemeClr val="accent1"/>
          </a:solidFill>
          <a:ln w="19050">
            <a:solidFill>
              <a:schemeClr val="accent1"/>
            </a:solidFill>
            <a:miter lim="800000"/>
            <a:headEnd/>
            <a:tailEnd/>
          </a:ln>
        </p:spPr>
      </p:pic>
      <p:pic>
        <p:nvPicPr>
          <p:cNvPr id="19458" name="Picture 16" descr="Cuneiform tablet from the Kirkor Minassian collection in the US Library of Congress, ca. 24th century.">
            <a:hlinkClick r:id="rId4" tooltip="Cuneiform tablet from the Kirkor Minassian collection in the US Library of Congress, ca. 24th century."/>
            <a:extLst>
              <a:ext uri="{FF2B5EF4-FFF2-40B4-BE49-F238E27FC236}">
                <a16:creationId xmlns:a16="http://schemas.microsoft.com/office/drawing/2014/main" id="{E33F2CC6-B899-9A4F-94B1-4E1ECA98C8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725" y="365125"/>
            <a:ext cx="5946775" cy="740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17">
            <a:extLst>
              <a:ext uri="{FF2B5EF4-FFF2-40B4-BE49-F238E27FC236}">
                <a16:creationId xmlns:a16="http://schemas.microsoft.com/office/drawing/2014/main" id="{B567E09C-C9F4-704D-A8DA-F11894A52F02}"/>
              </a:ext>
            </a:extLst>
          </p:cNvPr>
          <p:cNvSpPr txBox="1">
            <a:spLocks noChangeArrowheads="1"/>
          </p:cNvSpPr>
          <p:nvPr/>
        </p:nvSpPr>
        <p:spPr bwMode="auto">
          <a:xfrm>
            <a:off x="7288967" y="228600"/>
            <a:ext cx="6827837" cy="3209663"/>
          </a:xfrm>
          <a:prstGeom prst="rect">
            <a:avLst/>
          </a:prstGeom>
          <a:noFill/>
          <a:ln>
            <a:noFill/>
          </a:ln>
        </p:spPr>
        <p:txBody>
          <a:bodyPr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ct val="50000"/>
              </a:spcBef>
              <a:defRPr/>
            </a:pPr>
            <a:r>
              <a:rPr lang="en-US" altLang="en-US" sz="6000" b="1" dirty="0">
                <a:latin typeface="+mn-lt"/>
              </a:rPr>
              <a:t>Cuneiform</a:t>
            </a:r>
            <a:r>
              <a:rPr lang="en-US" altLang="en-US" sz="2400" b="1" dirty="0">
                <a:latin typeface="+mn-lt"/>
              </a:rPr>
              <a:t>  </a:t>
            </a:r>
          </a:p>
          <a:p>
            <a:pPr algn="ctr">
              <a:spcBef>
                <a:spcPts val="0"/>
              </a:spcBef>
              <a:spcAft>
                <a:spcPts val="1200"/>
              </a:spcAft>
              <a:defRPr/>
            </a:pPr>
            <a:r>
              <a:rPr lang="ja-JP" altLang="en-US" sz="3000" dirty="0">
                <a:latin typeface="+mn-lt"/>
              </a:rPr>
              <a:t>“</a:t>
            </a:r>
            <a:r>
              <a:rPr lang="en-US" altLang="ja-JP" sz="3000" dirty="0">
                <a:latin typeface="+mn-lt"/>
              </a:rPr>
              <a:t>Wedge shaped writing</a:t>
            </a:r>
            <a:r>
              <a:rPr lang="ja-JP" altLang="en-US" sz="3000" dirty="0">
                <a:latin typeface="+mn-lt"/>
              </a:rPr>
              <a:t>”</a:t>
            </a:r>
            <a:r>
              <a:rPr lang="en-US" altLang="ja-JP" sz="3000" dirty="0">
                <a:latin typeface="+mn-lt"/>
              </a:rPr>
              <a:t>  </a:t>
            </a:r>
          </a:p>
          <a:p>
            <a:pPr algn="ctr">
              <a:spcBef>
                <a:spcPts val="0"/>
              </a:spcBef>
              <a:defRPr/>
            </a:pPr>
            <a:r>
              <a:rPr lang="en-US" altLang="en-US" sz="3000" dirty="0">
                <a:latin typeface="+mn-lt"/>
              </a:rPr>
              <a:t>This was used during the time of </a:t>
            </a:r>
          </a:p>
          <a:p>
            <a:pPr algn="ctr">
              <a:spcBef>
                <a:spcPts val="0"/>
              </a:spcBef>
              <a:spcAft>
                <a:spcPts val="1200"/>
              </a:spcAft>
              <a:defRPr/>
            </a:pPr>
            <a:r>
              <a:rPr lang="en-US" altLang="en-US" sz="3000" dirty="0">
                <a:latin typeface="+mn-lt"/>
              </a:rPr>
              <a:t>King Nebuchadnezzar</a:t>
            </a:r>
          </a:p>
          <a:p>
            <a:pPr algn="ctr">
              <a:spcBef>
                <a:spcPts val="0"/>
              </a:spcBef>
              <a:defRPr/>
            </a:pPr>
            <a:r>
              <a:rPr lang="en-US" altLang="en-US" sz="3000" dirty="0">
                <a:latin typeface="+mn-lt"/>
              </a:rPr>
              <a:t>2200-500 BC</a:t>
            </a:r>
          </a:p>
        </p:txBody>
      </p:sp>
      <p:sp>
        <p:nvSpPr>
          <p:cNvPr id="19460" name="WordArt 18">
            <a:extLst>
              <a:ext uri="{FF2B5EF4-FFF2-40B4-BE49-F238E27FC236}">
                <a16:creationId xmlns:a16="http://schemas.microsoft.com/office/drawing/2014/main" id="{B43DCA4B-651A-D74B-9CE1-5BDD3868253C}"/>
              </a:ext>
            </a:extLst>
          </p:cNvPr>
          <p:cNvSpPr>
            <a:spLocks noChangeArrowheads="1" noChangeShapeType="1" noTextEdit="1"/>
          </p:cNvSpPr>
          <p:nvPr/>
        </p:nvSpPr>
        <p:spPr bwMode="auto">
          <a:xfrm>
            <a:off x="1692275" y="6765925"/>
            <a:ext cx="4510088" cy="685800"/>
          </a:xfrm>
          <a:prstGeom prst="rect">
            <a:avLst/>
          </a:prstGeom>
        </p:spPr>
        <p:txBody>
          <a:bodyPr wrap="none" fromWordArt="1">
            <a:prstTxWarp prst="textPlain">
              <a:avLst>
                <a:gd name="adj" fmla="val 50000"/>
              </a:avLst>
            </a:prstTxWarp>
          </a:bodyPr>
          <a:lstStyle/>
          <a:p>
            <a:pPr algn="ctr"/>
            <a:r>
              <a:rPr lang="en-US" sz="5100" kern="10">
                <a:ln w="19050">
                  <a:solidFill>
                    <a:srgbClr val="99CCFF"/>
                  </a:solidFill>
                  <a:round/>
                  <a:headEnd/>
                  <a:tailEnd/>
                </a:ln>
                <a:solidFill>
                  <a:srgbClr val="0066CC"/>
                </a:solidFill>
                <a:effectLst>
                  <a:outerShdw dist="35921" dir="2700000" algn="ctr" rotWithShape="0">
                    <a:srgbClr val="990000">
                      <a:alpha val="74997"/>
                    </a:srgbClr>
                  </a:outerShdw>
                </a:effectLst>
                <a:latin typeface="Impact" panose="020B0806030902050204" pitchFamily="34" charset="0"/>
              </a:rPr>
              <a:t>Egypt</a:t>
            </a:r>
          </a:p>
        </p:txBody>
      </p:sp>
      <p:pic>
        <p:nvPicPr>
          <p:cNvPr id="19461" name="Picture 20" descr="MCj04366240000[1]">
            <a:extLst>
              <a:ext uri="{FF2B5EF4-FFF2-40B4-BE49-F238E27FC236}">
                <a16:creationId xmlns:a16="http://schemas.microsoft.com/office/drawing/2014/main" id="{FA2A536A-D334-D34F-B7AF-48ABEB475E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438" y="5230813"/>
            <a:ext cx="2927350"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4">
            <a:extLst>
              <a:ext uri="{FF2B5EF4-FFF2-40B4-BE49-F238E27FC236}">
                <a16:creationId xmlns:a16="http://schemas.microsoft.com/office/drawing/2014/main" id="{7323B73F-56D2-624E-BD2D-0A259902220B}"/>
              </a:ext>
            </a:extLst>
          </p:cNvPr>
          <p:cNvSpPr txBox="1">
            <a:spLocks noChangeArrowheads="1"/>
          </p:cNvSpPr>
          <p:nvPr/>
        </p:nvSpPr>
        <p:spPr bwMode="auto">
          <a:xfrm>
            <a:off x="365125" y="365125"/>
            <a:ext cx="13808063" cy="3363552"/>
          </a:xfrm>
          <a:prstGeom prst="rect">
            <a:avLst/>
          </a:prstGeom>
          <a:noFill/>
          <a:ln>
            <a:noFill/>
          </a:ln>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spcAft>
                <a:spcPts val="1200"/>
              </a:spcAft>
              <a:defRPr/>
            </a:pPr>
            <a:r>
              <a:rPr lang="en-US" altLang="en-US" sz="6000" b="1" dirty="0">
                <a:latin typeface="+mn-lt"/>
              </a:rPr>
              <a:t>The Old Testament was written on stone, clay, and leather.</a:t>
            </a:r>
          </a:p>
          <a:p>
            <a:pPr algn="ctr">
              <a:spcBef>
                <a:spcPts val="0"/>
              </a:spcBef>
              <a:spcAft>
                <a:spcPts val="1200"/>
              </a:spcAft>
              <a:defRPr/>
            </a:pPr>
            <a:r>
              <a:rPr lang="en-US" altLang="en-US" sz="4000" b="1" dirty="0">
                <a:latin typeface="+mn-lt"/>
              </a:rPr>
              <a:t>1500 – 400 BC</a:t>
            </a:r>
          </a:p>
          <a:p>
            <a:pPr algn="ctr">
              <a:spcBef>
                <a:spcPts val="0"/>
              </a:spcBef>
              <a:defRPr/>
            </a:pPr>
            <a:r>
              <a:rPr lang="en-US" altLang="en-US" sz="3000" dirty="0">
                <a:latin typeface="+mn-lt"/>
              </a:rPr>
              <a:t>The OT was written in Hebrew.</a:t>
            </a:r>
          </a:p>
        </p:txBody>
      </p:sp>
      <p:sp>
        <p:nvSpPr>
          <p:cNvPr id="20482" name="Line 5">
            <a:extLst>
              <a:ext uri="{FF2B5EF4-FFF2-40B4-BE49-F238E27FC236}">
                <a16:creationId xmlns:a16="http://schemas.microsoft.com/office/drawing/2014/main" id="{C38F9567-2AF2-F341-B2D7-3E9F7FF2041C}"/>
              </a:ext>
            </a:extLst>
          </p:cNvPr>
          <p:cNvSpPr>
            <a:spLocks noChangeShapeType="1"/>
          </p:cNvSpPr>
          <p:nvPr/>
        </p:nvSpPr>
        <p:spPr bwMode="auto">
          <a:xfrm>
            <a:off x="365125" y="6035675"/>
            <a:ext cx="13533438"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3" name="Line 6">
            <a:extLst>
              <a:ext uri="{FF2B5EF4-FFF2-40B4-BE49-F238E27FC236}">
                <a16:creationId xmlns:a16="http://schemas.microsoft.com/office/drawing/2014/main" id="{9BE405AD-5197-D14A-94E8-9985C3D27AF4}"/>
              </a:ext>
            </a:extLst>
          </p:cNvPr>
          <p:cNvSpPr>
            <a:spLocks noChangeShapeType="1"/>
          </p:cNvSpPr>
          <p:nvPr/>
        </p:nvSpPr>
        <p:spPr bwMode="auto">
          <a:xfrm>
            <a:off x="8778875" y="5394325"/>
            <a:ext cx="0" cy="1371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4" name="Text Box 7">
            <a:extLst>
              <a:ext uri="{FF2B5EF4-FFF2-40B4-BE49-F238E27FC236}">
                <a16:creationId xmlns:a16="http://schemas.microsoft.com/office/drawing/2014/main" id="{C5122A04-EDCC-6047-BFC6-FEEC7649319F}"/>
              </a:ext>
            </a:extLst>
          </p:cNvPr>
          <p:cNvSpPr txBox="1">
            <a:spLocks noChangeArrowheads="1"/>
          </p:cNvSpPr>
          <p:nvPr/>
        </p:nvSpPr>
        <p:spPr bwMode="auto">
          <a:xfrm>
            <a:off x="4191000" y="4111478"/>
            <a:ext cx="1828800"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1500 BC</a:t>
            </a:r>
          </a:p>
          <a:p>
            <a:pPr algn="ctr">
              <a:spcBef>
                <a:spcPts val="0"/>
              </a:spcBef>
            </a:pPr>
            <a:r>
              <a:rPr lang="en-US" altLang="en-US" sz="3000" dirty="0"/>
              <a:t>Sundial</a:t>
            </a:r>
          </a:p>
        </p:txBody>
      </p:sp>
      <p:sp>
        <p:nvSpPr>
          <p:cNvPr id="20485" name="Text Box 8">
            <a:extLst>
              <a:ext uri="{FF2B5EF4-FFF2-40B4-BE49-F238E27FC236}">
                <a16:creationId xmlns:a16="http://schemas.microsoft.com/office/drawing/2014/main" id="{1E3B2367-EF14-004B-AE07-845646E2A4DB}"/>
              </a:ext>
            </a:extLst>
          </p:cNvPr>
          <p:cNvSpPr txBox="1">
            <a:spLocks noChangeArrowheads="1"/>
          </p:cNvSpPr>
          <p:nvPr/>
        </p:nvSpPr>
        <p:spPr bwMode="auto">
          <a:xfrm>
            <a:off x="9509125" y="5029200"/>
            <a:ext cx="219551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r>
              <a:rPr lang="en-US" altLang="en-US" sz="2400"/>
              <a:t>A.D.</a:t>
            </a:r>
          </a:p>
        </p:txBody>
      </p:sp>
      <p:sp>
        <p:nvSpPr>
          <p:cNvPr id="20486" name="Line 9">
            <a:extLst>
              <a:ext uri="{FF2B5EF4-FFF2-40B4-BE49-F238E27FC236}">
                <a16:creationId xmlns:a16="http://schemas.microsoft.com/office/drawing/2014/main" id="{6BCC5900-8EF5-9445-A598-771E8DDE91DB}"/>
              </a:ext>
            </a:extLst>
          </p:cNvPr>
          <p:cNvSpPr>
            <a:spLocks noChangeShapeType="1"/>
          </p:cNvSpPr>
          <p:nvPr/>
        </p:nvSpPr>
        <p:spPr bwMode="auto">
          <a:xfrm>
            <a:off x="1341438" y="5211763"/>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7" name="Line 11">
            <a:extLst>
              <a:ext uri="{FF2B5EF4-FFF2-40B4-BE49-F238E27FC236}">
                <a16:creationId xmlns:a16="http://schemas.microsoft.com/office/drawing/2014/main" id="{7752415C-C762-0C4D-A742-DEBF72A44477}"/>
              </a:ext>
            </a:extLst>
          </p:cNvPr>
          <p:cNvSpPr>
            <a:spLocks noChangeShapeType="1"/>
          </p:cNvSpPr>
          <p:nvPr/>
        </p:nvSpPr>
        <p:spPr bwMode="auto">
          <a:xfrm flipH="1" flipV="1">
            <a:off x="5608638" y="6218238"/>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8" name="Text Box 12">
            <a:extLst>
              <a:ext uri="{FF2B5EF4-FFF2-40B4-BE49-F238E27FC236}">
                <a16:creationId xmlns:a16="http://schemas.microsoft.com/office/drawing/2014/main" id="{22E03CF4-169D-0B47-9ED1-EFDA6E3524E4}"/>
              </a:ext>
            </a:extLst>
          </p:cNvPr>
          <p:cNvSpPr txBox="1">
            <a:spLocks noChangeArrowheads="1"/>
          </p:cNvSpPr>
          <p:nvPr/>
        </p:nvSpPr>
        <p:spPr bwMode="auto">
          <a:xfrm>
            <a:off x="4450556" y="6837190"/>
            <a:ext cx="23161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1100 BC</a:t>
            </a:r>
          </a:p>
          <a:p>
            <a:pPr algn="ctr">
              <a:spcBef>
                <a:spcPts val="0"/>
              </a:spcBef>
            </a:pPr>
            <a:r>
              <a:rPr lang="en-US" altLang="en-US" sz="3000" dirty="0"/>
              <a:t>Compass</a:t>
            </a:r>
          </a:p>
        </p:txBody>
      </p:sp>
      <p:sp>
        <p:nvSpPr>
          <p:cNvPr id="20489" name="Text Box 13">
            <a:extLst>
              <a:ext uri="{FF2B5EF4-FFF2-40B4-BE49-F238E27FC236}">
                <a16:creationId xmlns:a16="http://schemas.microsoft.com/office/drawing/2014/main" id="{E40637A4-C265-DB4B-B1C2-D5EEC98DD63F}"/>
              </a:ext>
            </a:extLst>
          </p:cNvPr>
          <p:cNvSpPr txBox="1">
            <a:spLocks noChangeArrowheads="1"/>
          </p:cNvSpPr>
          <p:nvPr/>
        </p:nvSpPr>
        <p:spPr bwMode="auto">
          <a:xfrm>
            <a:off x="22304" y="4156536"/>
            <a:ext cx="29257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marL="342900" indent="-342900">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1800-1900 BC</a:t>
            </a:r>
          </a:p>
          <a:p>
            <a:pPr algn="ctr">
              <a:spcBef>
                <a:spcPts val="0"/>
              </a:spcBef>
            </a:pPr>
            <a:r>
              <a:rPr lang="en-US" altLang="en-US" sz="3000" dirty="0"/>
              <a:t>Alphabet</a:t>
            </a:r>
          </a:p>
        </p:txBody>
      </p:sp>
      <p:sp>
        <p:nvSpPr>
          <p:cNvPr id="20491" name="Line 15">
            <a:extLst>
              <a:ext uri="{FF2B5EF4-FFF2-40B4-BE49-F238E27FC236}">
                <a16:creationId xmlns:a16="http://schemas.microsoft.com/office/drawing/2014/main" id="{0DD17B7A-A47E-044B-A698-DAE4151562AE}"/>
              </a:ext>
            </a:extLst>
          </p:cNvPr>
          <p:cNvSpPr>
            <a:spLocks noChangeShapeType="1"/>
          </p:cNvSpPr>
          <p:nvPr/>
        </p:nvSpPr>
        <p:spPr bwMode="auto">
          <a:xfrm flipV="1">
            <a:off x="2438400" y="6218238"/>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92" name="Text Box 16">
            <a:extLst>
              <a:ext uri="{FF2B5EF4-FFF2-40B4-BE49-F238E27FC236}">
                <a16:creationId xmlns:a16="http://schemas.microsoft.com/office/drawing/2014/main" id="{366C7CE7-8807-D447-A271-A2D38A1AEE5F}"/>
              </a:ext>
            </a:extLst>
          </p:cNvPr>
          <p:cNvSpPr txBox="1">
            <a:spLocks noChangeArrowheads="1"/>
          </p:cNvSpPr>
          <p:nvPr/>
        </p:nvSpPr>
        <p:spPr bwMode="auto">
          <a:xfrm>
            <a:off x="1265329" y="6858000"/>
            <a:ext cx="23161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1400 BC</a:t>
            </a:r>
          </a:p>
          <a:p>
            <a:pPr algn="ctr">
              <a:spcBef>
                <a:spcPts val="0"/>
              </a:spcBef>
            </a:pPr>
            <a:r>
              <a:rPr lang="en-US" altLang="en-US" sz="3000" dirty="0"/>
              <a:t>Cocoa Bean</a:t>
            </a:r>
          </a:p>
        </p:txBody>
      </p:sp>
      <p:pic>
        <p:nvPicPr>
          <p:cNvPr id="20493" name="Picture 18" descr="MCj01570990000[1]">
            <a:extLst>
              <a:ext uri="{FF2B5EF4-FFF2-40B4-BE49-F238E27FC236}">
                <a16:creationId xmlns:a16="http://schemas.microsoft.com/office/drawing/2014/main" id="{93A389DE-C954-FA44-A606-06868C2715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5650" y="4645211"/>
            <a:ext cx="144145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3">
            <a:extLst>
              <a:ext uri="{FF2B5EF4-FFF2-40B4-BE49-F238E27FC236}">
                <a16:creationId xmlns:a16="http://schemas.microsoft.com/office/drawing/2014/main" id="{E9934F15-164D-234E-A604-7101EE7F3C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30540" y="6275906"/>
            <a:ext cx="1433143" cy="179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ine 9">
            <a:extLst>
              <a:ext uri="{FF2B5EF4-FFF2-40B4-BE49-F238E27FC236}">
                <a16:creationId xmlns:a16="http://schemas.microsoft.com/office/drawing/2014/main" id="{B9BE59B8-3D91-0B46-B658-9D8055A0E898}"/>
              </a:ext>
            </a:extLst>
          </p:cNvPr>
          <p:cNvSpPr>
            <a:spLocks noChangeShapeType="1"/>
          </p:cNvSpPr>
          <p:nvPr/>
        </p:nvSpPr>
        <p:spPr bwMode="auto">
          <a:xfrm>
            <a:off x="5105400" y="5211763"/>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314BE8D3-4E6C-7D44-BD31-B5F8A5F0635F}"/>
              </a:ext>
            </a:extLst>
          </p:cNvPr>
          <p:cNvSpPr>
            <a:spLocks noGrp="1" noChangeArrowheads="1"/>
          </p:cNvSpPr>
          <p:nvPr>
            <p:ph type="body" idx="1"/>
          </p:nvPr>
        </p:nvSpPr>
        <p:spPr>
          <a:xfrm>
            <a:off x="731838" y="365125"/>
            <a:ext cx="13166725" cy="6991350"/>
          </a:xfrm>
        </p:spPr>
        <p:txBody>
          <a:bodyPr/>
          <a:lstStyle/>
          <a:p>
            <a:pPr marL="0" indent="0" algn="ctr" eaLnBrk="1" hangingPunct="1">
              <a:spcBef>
                <a:spcPts val="0"/>
              </a:spcBef>
              <a:buFont typeface="Wingdings" charset="2"/>
              <a:buNone/>
              <a:defRPr/>
            </a:pPr>
            <a:r>
              <a:rPr lang="en-US" altLang="en-US" sz="6000" b="1" dirty="0">
                <a:ea typeface="ＭＳ Ｐゴシック" charset="-128"/>
              </a:rPr>
              <a:t>The New Testament was written in 50 – 100 AD</a:t>
            </a:r>
          </a:p>
          <a:p>
            <a:pPr algn="ctr" eaLnBrk="1" hangingPunct="1">
              <a:buFont typeface="Wingdings" charset="2"/>
              <a:buNone/>
              <a:defRPr/>
            </a:pPr>
            <a:endParaRPr lang="en-US" altLang="en-US" dirty="0">
              <a:ea typeface="ＭＳ Ｐゴシック" charset="-128"/>
            </a:endParaRPr>
          </a:p>
          <a:p>
            <a:pPr algn="ctr" eaLnBrk="1" hangingPunct="1">
              <a:buFont typeface="Wingdings" charset="2"/>
              <a:buNone/>
              <a:defRPr/>
            </a:pPr>
            <a:endParaRPr lang="en-US" altLang="en-US" dirty="0">
              <a:ea typeface="ＭＳ Ｐゴシック" charset="-128"/>
            </a:endParaRPr>
          </a:p>
          <a:p>
            <a:pPr algn="ctr" eaLnBrk="1" hangingPunct="1">
              <a:buFont typeface="Wingdings" charset="2"/>
              <a:buNone/>
              <a:defRPr/>
            </a:pPr>
            <a:endParaRPr lang="en-US" altLang="en-US" dirty="0">
              <a:ea typeface="ＭＳ Ｐゴシック" charset="-128"/>
            </a:endParaRPr>
          </a:p>
        </p:txBody>
      </p:sp>
      <p:pic>
        <p:nvPicPr>
          <p:cNvPr id="21506" name="Picture 4" descr="http://www.artlex.com/ArtLex/P.html">
            <a:hlinkClick r:id="rId2"/>
            <a:extLst>
              <a:ext uri="{FF2B5EF4-FFF2-40B4-BE49-F238E27FC236}">
                <a16:creationId xmlns:a16="http://schemas.microsoft.com/office/drawing/2014/main" id="{F390385C-5F0D-954C-B77B-672926277B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676" y="2453894"/>
            <a:ext cx="3629337" cy="3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6" descr="Image:Louvres-anitiquites-egyptiennes-p1010869.jpg">
            <a:hlinkClick r:id="rId4"/>
            <a:extLst>
              <a:ext uri="{FF2B5EF4-FFF2-40B4-BE49-F238E27FC236}">
                <a16:creationId xmlns:a16="http://schemas.microsoft.com/office/drawing/2014/main" id="{579691D2-1285-8E47-AADB-34C99B7FE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4741" y="2453893"/>
            <a:ext cx="6786711" cy="3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7">
            <a:extLst>
              <a:ext uri="{FF2B5EF4-FFF2-40B4-BE49-F238E27FC236}">
                <a16:creationId xmlns:a16="http://schemas.microsoft.com/office/drawing/2014/main" id="{C643F072-16CB-6144-ADB5-C00C84630756}"/>
              </a:ext>
            </a:extLst>
          </p:cNvPr>
          <p:cNvSpPr txBox="1">
            <a:spLocks noChangeArrowheads="1"/>
          </p:cNvSpPr>
          <p:nvPr/>
        </p:nvSpPr>
        <p:spPr bwMode="auto">
          <a:xfrm>
            <a:off x="914400" y="6362803"/>
            <a:ext cx="5119688"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Papyrus plants grew along the Nile River in Egypt.</a:t>
            </a:r>
          </a:p>
        </p:txBody>
      </p:sp>
      <p:sp>
        <p:nvSpPr>
          <p:cNvPr id="21509" name="Text Box 8">
            <a:extLst>
              <a:ext uri="{FF2B5EF4-FFF2-40B4-BE49-F238E27FC236}">
                <a16:creationId xmlns:a16="http://schemas.microsoft.com/office/drawing/2014/main" id="{63041A09-13DC-D245-AC2B-6C3D3A7FFEF2}"/>
              </a:ext>
            </a:extLst>
          </p:cNvPr>
          <p:cNvSpPr txBox="1">
            <a:spLocks noChangeArrowheads="1"/>
          </p:cNvSpPr>
          <p:nvPr/>
        </p:nvSpPr>
        <p:spPr bwMode="auto">
          <a:xfrm>
            <a:off x="7727783" y="647916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Reed pens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CA17DB6-5584-2548-8603-C86455756590}"/>
              </a:ext>
            </a:extLst>
          </p:cNvPr>
          <p:cNvSpPr>
            <a:spLocks noGrp="1" noChangeArrowheads="1"/>
          </p:cNvSpPr>
          <p:nvPr>
            <p:ph type="title"/>
          </p:nvPr>
        </p:nvSpPr>
        <p:spPr>
          <a:xfrm>
            <a:off x="731838" y="533400"/>
            <a:ext cx="13166725" cy="1749425"/>
          </a:xfrm>
        </p:spPr>
        <p:txBody>
          <a:bodyPr/>
          <a:lstStyle/>
          <a:p>
            <a:pPr eaLnBrk="1" hangingPunct="1">
              <a:defRPr/>
            </a:pPr>
            <a:r>
              <a:rPr lang="en-US" altLang="en-US" sz="4000" b="1" dirty="0">
                <a:solidFill>
                  <a:schemeClr val="tx1"/>
                </a:solidFill>
                <a:ea typeface="ＭＳ Ｐゴシック" charset="-128"/>
              </a:rPr>
              <a:t>Scrolls were made with papyrus. </a:t>
            </a:r>
            <a:br>
              <a:rPr lang="en-US" altLang="en-US" sz="4000" b="1" dirty="0">
                <a:solidFill>
                  <a:schemeClr val="tx1"/>
                </a:solidFill>
                <a:ea typeface="ＭＳ Ｐゴシック" charset="-128"/>
              </a:rPr>
            </a:br>
            <a:r>
              <a:rPr lang="en-US" altLang="en-US" sz="4000" b="1" dirty="0">
                <a:solidFill>
                  <a:schemeClr val="tx1"/>
                </a:solidFill>
                <a:ea typeface="ＭＳ Ｐゴシック" charset="-128"/>
              </a:rPr>
              <a:t>The New Testament was written on papyrus.</a:t>
            </a:r>
          </a:p>
        </p:txBody>
      </p:sp>
      <p:pic>
        <p:nvPicPr>
          <p:cNvPr id="22530" name="Picture 5" descr="Image:Egypt.Papyrus.01.jpg">
            <a:hlinkClick r:id="rId2"/>
            <a:extLst>
              <a:ext uri="{FF2B5EF4-FFF2-40B4-BE49-F238E27FC236}">
                <a16:creationId xmlns:a16="http://schemas.microsoft.com/office/drawing/2014/main" id="{32809FD3-265C-6E43-A4C2-3B91FD3A7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838" y="2560638"/>
            <a:ext cx="9428162"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6" descr="MCj04046470000[1]">
            <a:extLst>
              <a:ext uri="{FF2B5EF4-FFF2-40B4-BE49-F238E27FC236}">
                <a16:creationId xmlns:a16="http://schemas.microsoft.com/office/drawing/2014/main" id="{29CCBC51-5256-BD43-97E3-132691D06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7038" y="3840163"/>
            <a:ext cx="6218237" cy="4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A6E9-BA0F-CCE1-F53D-2F5027FE1734}"/>
              </a:ext>
            </a:extLst>
          </p:cNvPr>
          <p:cNvSpPr>
            <a:spLocks noGrp="1"/>
          </p:cNvSpPr>
          <p:nvPr>
            <p:ph type="title"/>
          </p:nvPr>
        </p:nvSpPr>
        <p:spPr/>
        <p:txBody>
          <a:bodyPr/>
          <a:lstStyle/>
          <a:p>
            <a:r>
              <a:rPr lang="en-US" sz="4000" b="1" dirty="0">
                <a:solidFill>
                  <a:schemeClr val="tx1"/>
                </a:solidFill>
                <a:ea typeface="ＭＳ Ｐゴシック" charset="-128"/>
              </a:rPr>
              <a:t>The New Testament was written in Greek</a:t>
            </a:r>
          </a:p>
        </p:txBody>
      </p:sp>
      <p:pic>
        <p:nvPicPr>
          <p:cNvPr id="1026" name="Picture 2">
            <a:hlinkClick r:id="rId3"/>
            <a:extLst>
              <a:ext uri="{FF2B5EF4-FFF2-40B4-BE49-F238E27FC236}">
                <a16:creationId xmlns:a16="http://schemas.microsoft.com/office/drawing/2014/main" id="{2EA39B1E-E518-4DD7-6CCE-D2DB2B8A2BE7}"/>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2381" t="6553" r="1587" b="56308"/>
          <a:stretch/>
        </p:blipFill>
        <p:spPr bwMode="auto">
          <a:xfrm>
            <a:off x="2743200" y="1904999"/>
            <a:ext cx="9220200" cy="5029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571864"/>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C176-4D4F-B527-7D47-4C38B481CB41}"/>
              </a:ext>
            </a:extLst>
          </p:cNvPr>
          <p:cNvSpPr>
            <a:spLocks noGrp="1"/>
          </p:cNvSpPr>
          <p:nvPr>
            <p:ph type="title"/>
          </p:nvPr>
        </p:nvSpPr>
        <p:spPr/>
        <p:txBody>
          <a:bodyPr/>
          <a:lstStyle/>
          <a:p>
            <a:r>
              <a:rPr lang="en-US" sz="4000" b="1" dirty="0">
                <a:solidFill>
                  <a:schemeClr val="tx1"/>
                </a:solidFill>
                <a:ea typeface="ＭＳ Ｐゴシック" charset="-128"/>
              </a:rPr>
              <a:t>Church leaders met in the ancient African city of Hippo to discuss the books of the Bible</a:t>
            </a:r>
          </a:p>
        </p:txBody>
      </p:sp>
      <p:pic>
        <p:nvPicPr>
          <p:cNvPr id="3" name="Drawing 0">
            <a:extLst>
              <a:ext uri="{FF2B5EF4-FFF2-40B4-BE49-F238E27FC236}">
                <a16:creationId xmlns:a16="http://schemas.microsoft.com/office/drawing/2014/main" id="{B22449BC-87CF-ECA2-229B-4AD7F89B6814}"/>
              </a:ext>
            </a:extLst>
          </p:cNvPr>
          <p:cNvPicPr/>
          <p:nvPr/>
        </p:nvPicPr>
        <p:blipFill>
          <a:blip r:embed="rId3"/>
          <a:stretch>
            <a:fillRect/>
          </a:stretch>
        </p:blipFill>
        <p:spPr>
          <a:xfrm>
            <a:off x="677048" y="2203132"/>
            <a:ext cx="6638152" cy="4502468"/>
          </a:xfrm>
          <a:prstGeom prst="rect">
            <a:avLst/>
          </a:prstGeom>
        </p:spPr>
      </p:pic>
      <p:pic>
        <p:nvPicPr>
          <p:cNvPr id="6" name="Drawing 1">
            <a:extLst>
              <a:ext uri="{FF2B5EF4-FFF2-40B4-BE49-F238E27FC236}">
                <a16:creationId xmlns:a16="http://schemas.microsoft.com/office/drawing/2014/main" id="{BB4E6C85-533E-2598-B114-E9F00691D92D}"/>
              </a:ext>
            </a:extLst>
          </p:cNvPr>
          <p:cNvPicPr/>
          <p:nvPr/>
        </p:nvPicPr>
        <p:blipFill rotWithShape="1">
          <a:blip r:embed="rId4"/>
          <a:srcRect l="1781" t="12639" r="23067" b="12209"/>
          <a:stretch/>
        </p:blipFill>
        <p:spPr>
          <a:xfrm>
            <a:off x="7467599" y="2215991"/>
            <a:ext cx="6430963" cy="4502468"/>
          </a:xfrm>
          <a:prstGeom prst="rect">
            <a:avLst/>
          </a:prstGeom>
        </p:spPr>
      </p:pic>
      <p:sp>
        <p:nvSpPr>
          <p:cNvPr id="5" name="5-Point Star 4">
            <a:extLst>
              <a:ext uri="{FF2B5EF4-FFF2-40B4-BE49-F238E27FC236}">
                <a16:creationId xmlns:a16="http://schemas.microsoft.com/office/drawing/2014/main" id="{382A6C60-35F6-D745-4026-B605B4719370}"/>
              </a:ext>
            </a:extLst>
          </p:cNvPr>
          <p:cNvSpPr/>
          <p:nvPr/>
        </p:nvSpPr>
        <p:spPr bwMode="auto">
          <a:xfrm>
            <a:off x="9829800" y="5029200"/>
            <a:ext cx="381000" cy="381000"/>
          </a:xfrm>
          <a:prstGeom prst="star5">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lumMod val="75000"/>
                </a:schemeClr>
              </a:solidFill>
              <a:effectLst/>
              <a:latin typeface="Tahoma" pitchFamily="34" charset="0"/>
            </a:endParaRPr>
          </a:p>
        </p:txBody>
      </p:sp>
    </p:spTree>
    <p:extLst>
      <p:ext uri="{BB962C8B-B14F-4D97-AF65-F5344CB8AC3E}">
        <p14:creationId xmlns:p14="http://schemas.microsoft.com/office/powerpoint/2010/main" val="1228208132"/>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Curtain Call">
  <a:themeElements>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fontScheme name="Curtain Cal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clrMap bg1="dk2" tx1="lt1" bg2="dk1" tx2="lt2" accent1="accent1" accent2="accent2" accent3="accent3" accent4="accent4" accent5="accent5" accent6="accent6" hlink="hlink" folHlink="folHlink"/>
    </a:extraClrScheme>
    <a:extraClrScheme>
      <a:clrScheme name="Curtain Call 2">
        <a:dk1>
          <a:srgbClr val="000066"/>
        </a:dk1>
        <a:lt1>
          <a:srgbClr val="FFFFFF"/>
        </a:lt1>
        <a:dk2>
          <a:srgbClr val="000099"/>
        </a:dk2>
        <a:lt2>
          <a:srgbClr val="D8F6F8"/>
        </a:lt2>
        <a:accent1>
          <a:srgbClr val="0099FF"/>
        </a:accent1>
        <a:accent2>
          <a:srgbClr val="00003A"/>
        </a:accent2>
        <a:accent3>
          <a:srgbClr val="AAAACA"/>
        </a:accent3>
        <a:accent4>
          <a:srgbClr val="DADADA"/>
        </a:accent4>
        <a:accent5>
          <a:srgbClr val="AACAFF"/>
        </a:accent5>
        <a:accent6>
          <a:srgbClr val="000034"/>
        </a:accent6>
        <a:hlink>
          <a:srgbClr val="DDD925"/>
        </a:hlink>
        <a:folHlink>
          <a:srgbClr val="72C676"/>
        </a:folHlink>
      </a:clrScheme>
      <a:clrMap bg1="dk2" tx1="lt1" bg2="dk1" tx2="lt2" accent1="accent1" accent2="accent2" accent3="accent3" accent4="accent4" accent5="accent5" accent6="accent6" hlink="hlink" folHlink="folHlink"/>
    </a:extraClrScheme>
    <a:extraClrScheme>
      <a:clrScheme name="Curtain Call 3">
        <a:dk1>
          <a:srgbClr val="4C3D57"/>
        </a:dk1>
        <a:lt1>
          <a:srgbClr val="FFFFFF"/>
        </a:lt1>
        <a:dk2>
          <a:srgbClr val="660066"/>
        </a:dk2>
        <a:lt2>
          <a:srgbClr val="FDFBE3"/>
        </a:lt2>
        <a:accent1>
          <a:srgbClr val="976C9E"/>
        </a:accent1>
        <a:accent2>
          <a:srgbClr val="1E1822"/>
        </a:accent2>
        <a:accent3>
          <a:srgbClr val="B8AAB8"/>
        </a:accent3>
        <a:accent4>
          <a:srgbClr val="DADADA"/>
        </a:accent4>
        <a:accent5>
          <a:srgbClr val="C9BACC"/>
        </a:accent5>
        <a:accent6>
          <a:srgbClr val="1A151E"/>
        </a:accent6>
        <a:hlink>
          <a:srgbClr val="D8C460"/>
        </a:hlink>
        <a:folHlink>
          <a:srgbClr val="C3C2BD"/>
        </a:folHlink>
      </a:clrScheme>
      <a:clrMap bg1="dk2" tx1="lt1" bg2="dk1" tx2="lt2" accent1="accent1" accent2="accent2" accent3="accent3" accent4="accent4" accent5="accent5" accent6="accent6" hlink="hlink" folHlink="folHlink"/>
    </a:extraClrScheme>
    <a:extraClrScheme>
      <a:clrScheme name="Curtain Call 4">
        <a:dk1>
          <a:srgbClr val="334D3F"/>
        </a:dk1>
        <a:lt1>
          <a:srgbClr val="FFFFFF"/>
        </a:lt1>
        <a:dk2>
          <a:srgbClr val="008000"/>
        </a:dk2>
        <a:lt2>
          <a:srgbClr val="D3F1DB"/>
        </a:lt2>
        <a:accent1>
          <a:srgbClr val="4A6D84"/>
        </a:accent1>
        <a:accent2>
          <a:srgbClr val="213329"/>
        </a:accent2>
        <a:accent3>
          <a:srgbClr val="AAC0AA"/>
        </a:accent3>
        <a:accent4>
          <a:srgbClr val="DADADA"/>
        </a:accent4>
        <a:accent5>
          <a:srgbClr val="B1BAC2"/>
        </a:accent5>
        <a:accent6>
          <a:srgbClr val="1D2D24"/>
        </a:accent6>
        <a:hlink>
          <a:srgbClr val="F0B100"/>
        </a:hlink>
        <a:folHlink>
          <a:srgbClr val="C37103"/>
        </a:folHlink>
      </a:clrScheme>
      <a:clrMap bg1="dk2" tx1="lt1" bg2="dk1" tx2="lt2" accent1="accent1" accent2="accent2" accent3="accent3" accent4="accent4" accent5="accent5" accent6="accent6" hlink="hlink" folHlink="folHlink"/>
    </a:extraClrScheme>
    <a:extraClrScheme>
      <a:clrScheme name="Curtain Call 5">
        <a:dk1>
          <a:srgbClr val="566858"/>
        </a:dk1>
        <a:lt1>
          <a:srgbClr val="FFFFFF"/>
        </a:lt1>
        <a:dk2>
          <a:srgbClr val="6D8771"/>
        </a:dk2>
        <a:lt2>
          <a:srgbClr val="ECECB2"/>
        </a:lt2>
        <a:accent1>
          <a:srgbClr val="76A571"/>
        </a:accent1>
        <a:accent2>
          <a:srgbClr val="465648"/>
        </a:accent2>
        <a:accent3>
          <a:srgbClr val="BAC3BB"/>
        </a:accent3>
        <a:accent4>
          <a:srgbClr val="DADADA"/>
        </a:accent4>
        <a:accent5>
          <a:srgbClr val="BDCFBB"/>
        </a:accent5>
        <a:accent6>
          <a:srgbClr val="3F4D40"/>
        </a:accent6>
        <a:hlink>
          <a:srgbClr val="FFDC0B"/>
        </a:hlink>
        <a:folHlink>
          <a:srgbClr val="FC9916"/>
        </a:folHlink>
      </a:clrScheme>
      <a:clrMap bg1="dk2" tx1="lt1" bg2="dk1" tx2="lt2" accent1="accent1" accent2="accent2" accent3="accent3" accent4="accent4" accent5="accent5" accent6="accent6" hlink="hlink" folHlink="folHlink"/>
    </a:extraClrScheme>
    <a:extraClrScheme>
      <a:clrScheme name="Curtain Call 6">
        <a:dk1>
          <a:srgbClr val="0A6866"/>
        </a:dk1>
        <a:lt1>
          <a:srgbClr val="FFFFFF"/>
        </a:lt1>
        <a:dk2>
          <a:srgbClr val="0D8784"/>
        </a:dk2>
        <a:lt2>
          <a:srgbClr val="B8DEC6"/>
        </a:lt2>
        <a:accent1>
          <a:srgbClr val="3C7652"/>
        </a:accent1>
        <a:accent2>
          <a:srgbClr val="005250"/>
        </a:accent2>
        <a:accent3>
          <a:srgbClr val="AAC3C2"/>
        </a:accent3>
        <a:accent4>
          <a:srgbClr val="DADADA"/>
        </a:accent4>
        <a:accent5>
          <a:srgbClr val="AFBDB3"/>
        </a:accent5>
        <a:accent6>
          <a:srgbClr val="004948"/>
        </a:accent6>
        <a:hlink>
          <a:srgbClr val="00E0A5"/>
        </a:hlink>
        <a:folHlink>
          <a:srgbClr val="00CCFF"/>
        </a:folHlink>
      </a:clrScheme>
      <a:clrMap bg1="dk2" tx1="lt1" bg2="dk1" tx2="lt2" accent1="accent1" accent2="accent2" accent3="accent3" accent4="accent4" accent5="accent5" accent6="accent6" hlink="hlink" folHlink="folHlink"/>
    </a:extraClrScheme>
    <a:extraClrScheme>
      <a:clrScheme name="Curtain Call 7">
        <a:dk1>
          <a:srgbClr val="50688C"/>
        </a:dk1>
        <a:lt1>
          <a:srgbClr val="FFFFFF"/>
        </a:lt1>
        <a:dk2>
          <a:srgbClr val="6E87AC"/>
        </a:dk2>
        <a:lt2>
          <a:srgbClr val="FFFFFF"/>
        </a:lt2>
        <a:accent1>
          <a:srgbClr val="376EA5"/>
        </a:accent1>
        <a:accent2>
          <a:srgbClr val="445876"/>
        </a:accent2>
        <a:accent3>
          <a:srgbClr val="BAC3D2"/>
        </a:accent3>
        <a:accent4>
          <a:srgbClr val="DADADA"/>
        </a:accent4>
        <a:accent5>
          <a:srgbClr val="AEBACF"/>
        </a:accent5>
        <a:accent6>
          <a:srgbClr val="3D4F6A"/>
        </a:accent6>
        <a:hlink>
          <a:srgbClr val="66CCFF"/>
        </a:hlink>
        <a:folHlink>
          <a:srgbClr val="CCCCFF"/>
        </a:folHlink>
      </a:clrScheme>
      <a:clrMap bg1="dk2" tx1="lt1" bg2="dk1" tx2="lt2" accent1="accent1" accent2="accent2" accent3="accent3" accent4="accent4" accent5="accent5" accent6="accent6" hlink="hlink" folHlink="folHlink"/>
    </a:extraClrScheme>
    <a:extraClrScheme>
      <a:clrScheme name="Curtain Call 8">
        <a:dk1>
          <a:srgbClr val="000000"/>
        </a:dk1>
        <a:lt1>
          <a:srgbClr val="DDDCC5"/>
        </a:lt1>
        <a:dk2>
          <a:srgbClr val="000000"/>
        </a:dk2>
        <a:lt2>
          <a:srgbClr val="C9C6A5"/>
        </a:lt2>
        <a:accent1>
          <a:srgbClr val="C0C0C0"/>
        </a:accent1>
        <a:accent2>
          <a:srgbClr val="B0AC90"/>
        </a:accent2>
        <a:accent3>
          <a:srgbClr val="EBEBDF"/>
        </a:accent3>
        <a:accent4>
          <a:srgbClr val="000000"/>
        </a:accent4>
        <a:accent5>
          <a:srgbClr val="DCDCDC"/>
        </a:accent5>
        <a:accent6>
          <a:srgbClr val="9F9B82"/>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5b439ae-724c-4d5a-b358-8a1e492d5df7">
      <Terms xmlns="http://schemas.microsoft.com/office/infopath/2007/PartnerControls"/>
    </lcf76f155ced4ddcb4097134ff3c332f>
    <TaxCatchAll xmlns="963382b2-a68a-4803-b10f-7ca8d9c07fc7" xsi:nil="true"/>
    <SharedWithUsers xmlns="963382b2-a68a-4803-b10f-7ca8d9c07fc7">
      <UserInfo>
        <DisplayName/>
        <AccountId xsi:nil="true"/>
        <AccountType/>
      </UserInfo>
    </SharedWithUsers>
    <MediaLengthInSeconds xmlns="f5b439ae-724c-4d5a-b358-8a1e492d5df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484CD587EDE4B9FCA953F0C4EADF1" ma:contentTypeVersion="17" ma:contentTypeDescription="Create a new document." ma:contentTypeScope="" ma:versionID="b27f6be2925b7194217a01281001388d">
  <xsd:schema xmlns:xsd="http://www.w3.org/2001/XMLSchema" xmlns:xs="http://www.w3.org/2001/XMLSchema" xmlns:p="http://schemas.microsoft.com/office/2006/metadata/properties" xmlns:ns2="f5b439ae-724c-4d5a-b358-8a1e492d5df7" xmlns:ns3="963382b2-a68a-4803-b10f-7ca8d9c07fc7" targetNamespace="http://schemas.microsoft.com/office/2006/metadata/properties" ma:root="true" ma:fieldsID="03c435bf3ad51fdc9370496337cf7bb8" ns2:_="" ns3:_="">
    <xsd:import namespace="f5b439ae-724c-4d5a-b358-8a1e492d5df7"/>
    <xsd:import namespace="963382b2-a68a-4803-b10f-7ca8d9c07fc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b439ae-724c-4d5a-b358-8a1e492d5d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7155d108-3b8e-4c1c-ab17-f82fe2a70311"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3382b2-a68a-4803-b10f-7ca8d9c07fc7"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c419059-fe58-470d-b235-988beba9e832}" ma:internalName="TaxCatchAll" ma:showField="CatchAllData" ma:web="963382b2-a68a-4803-b10f-7ca8d9c07fc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9D4A24-DBAC-435E-9D68-60FC82D9A14B}">
  <ds:schemaRefs>
    <ds:schemaRef ds:uri="http://www.w3.org/XML/1998/namespace"/>
    <ds:schemaRef ds:uri="http://schemas.microsoft.com/office/2006/metadata/properties"/>
    <ds:schemaRef ds:uri="http://purl.org/dc/dcmitype/"/>
    <ds:schemaRef ds:uri="f5b439ae-724c-4d5a-b358-8a1e492d5df7"/>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963382b2-a68a-4803-b10f-7ca8d9c07fc7"/>
    <ds:schemaRef ds:uri="http://purl.org/dc/elements/1.1/"/>
  </ds:schemaRefs>
</ds:datastoreItem>
</file>

<file path=customXml/itemProps2.xml><?xml version="1.0" encoding="utf-8"?>
<ds:datastoreItem xmlns:ds="http://schemas.openxmlformats.org/officeDocument/2006/customXml" ds:itemID="{64D2C39C-779A-4C11-91C5-ADAA3F3A15A4}">
  <ds:schemaRefs>
    <ds:schemaRef ds:uri="http://schemas.microsoft.com/sharepoint/v3/contenttype/forms"/>
  </ds:schemaRefs>
</ds:datastoreItem>
</file>

<file path=customXml/itemProps3.xml><?xml version="1.0" encoding="utf-8"?>
<ds:datastoreItem xmlns:ds="http://schemas.openxmlformats.org/officeDocument/2006/customXml" ds:itemID="{760A0BAD-156A-4134-A3DB-4BF6E3F34C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b439ae-724c-4d5a-b358-8a1e492d5df7"/>
    <ds:schemaRef ds:uri="963382b2-a68a-4803-b10f-7ca8d9c07f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Curtain Call</Template>
  <TotalTime>1124</TotalTime>
  <Words>509</Words>
  <Application>Microsoft Macintosh PowerPoint</Application>
  <PresentationFormat>Custom</PresentationFormat>
  <Paragraphs>73</Paragraphs>
  <Slides>21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ＭＳ Ｐゴシック</vt:lpstr>
      <vt:lpstr>Arial</vt:lpstr>
      <vt:lpstr>Arial Black</vt:lpstr>
      <vt:lpstr>Avenir Next</vt:lpstr>
      <vt:lpstr>Calibri</vt:lpstr>
      <vt:lpstr>Impact</vt:lpstr>
      <vt:lpstr>Tahoma</vt:lpstr>
      <vt:lpstr>Wingdings</vt:lpstr>
      <vt:lpstr>Curtain Call</vt:lpstr>
      <vt:lpstr>PowerPoint Presentation</vt:lpstr>
      <vt:lpstr>PowerPoint Presentation</vt:lpstr>
      <vt:lpstr>God inspired the Bible</vt:lpstr>
      <vt:lpstr>PowerPoint Presentation</vt:lpstr>
      <vt:lpstr>PowerPoint Presentation</vt:lpstr>
      <vt:lpstr>PowerPoint Presentation</vt:lpstr>
      <vt:lpstr>Scrolls were made with papyrus.  The New Testament was written on papyrus.</vt:lpstr>
      <vt:lpstr>The New Testament was written in Greek</vt:lpstr>
      <vt:lpstr>Church leaders met in the ancient African city of Hippo to discuss the books of the Bible</vt:lpstr>
      <vt:lpstr>Christians began translating the Bible into their own languages</vt:lpstr>
      <vt:lpstr>PowerPoint Presentation</vt:lpstr>
      <vt:lpstr>John Wycliffe  1330-1384</vt:lpstr>
      <vt:lpstr>Gutenberg Invention </vt:lpstr>
      <vt:lpstr>PowerPoint Presentation</vt:lpstr>
      <vt:lpstr>William Tyndale 1494-1536</vt:lpstr>
      <vt:lpstr>Samuel Ajayi Crowther 1809-1891</vt:lpstr>
      <vt:lpstr>Dead Sea Scrolls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Kerrie Gonnering</dc:creator>
  <cp:lastModifiedBy>Elizabeth Cunningham</cp:lastModifiedBy>
  <cp:revision>31</cp:revision>
  <cp:lastPrinted>2017-11-30T18:37:48Z</cp:lastPrinted>
  <dcterms:created xsi:type="dcterms:W3CDTF">2015-11-11T00:02:41Z</dcterms:created>
  <dcterms:modified xsi:type="dcterms:W3CDTF">2024-06-05T10:03:37Z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0x0101002C6484CD587EDE4B9FCA953F0C4EADF1</vt:lpwstr>
  </property>
  <property fmtid="{D5CDD505-2E9C-101B-9397-08002B2CF9AE}" pid="3" name="Order">
    <vt:r8>116500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MediaServiceImageTags">
    <vt:lpwstr/>
  </property>
</Properties>
</file>