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25" r:id="rId4"/>
  </p:sldMasterIdLst>
  <p:sldIdLst>
    <p:sldId id="256" r:id="rId5"/>
    <p:sldId id="260" r:id="rId6"/>
    <p:sldId id="264" r:id="rId7"/>
    <p:sldId id="258" r:id="rId8"/>
    <p:sldId id="257" r:id="rId9"/>
    <p:sldId id="261" r:id="rId10"/>
    <p:sldId id="263" r:id="rId11"/>
    <p:sldId id="266" r:id="rId12"/>
    <p:sldId id="262"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655" autoAdjust="0"/>
    <p:restoredTop sz="94660"/>
  </p:normalViewPr>
  <p:slideViewPr>
    <p:cSldViewPr snapToGrid="0">
      <p:cViewPr varScale="1">
        <p:scale>
          <a:sx n="112" d="100"/>
          <a:sy n="112" d="100"/>
        </p:scale>
        <p:origin x="224"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Gonnering" userId="e319662f-3cde-4bca-8ab7-7ce79fbe4e56" providerId="ADAL" clId="{9222CD6E-34CD-0347-80A4-C3047442E53F}"/>
    <pc:docChg chg="delSld modSld">
      <pc:chgData name="Kerrie Gonnering" userId="e319662f-3cde-4bca-8ab7-7ce79fbe4e56" providerId="ADAL" clId="{9222CD6E-34CD-0347-80A4-C3047442E53F}" dt="2024-07-16T14:41:06.940" v="49" actId="14100"/>
      <pc:docMkLst>
        <pc:docMk/>
      </pc:docMkLst>
      <pc:sldChg chg="modSp mod">
        <pc:chgData name="Kerrie Gonnering" userId="e319662f-3cde-4bca-8ab7-7ce79fbe4e56" providerId="ADAL" clId="{9222CD6E-34CD-0347-80A4-C3047442E53F}" dt="2024-07-16T14:41:06.940" v="49" actId="14100"/>
        <pc:sldMkLst>
          <pc:docMk/>
          <pc:sldMk cId="1882165442" sldId="263"/>
        </pc:sldMkLst>
        <pc:spChg chg="mod">
          <ac:chgData name="Kerrie Gonnering" userId="e319662f-3cde-4bca-8ab7-7ce79fbe4e56" providerId="ADAL" clId="{9222CD6E-34CD-0347-80A4-C3047442E53F}" dt="2024-07-16T14:41:06.940" v="49" actId="14100"/>
          <ac:spMkLst>
            <pc:docMk/>
            <pc:sldMk cId="1882165442" sldId="263"/>
            <ac:spMk id="6" creationId="{E28C64BD-2C4E-4546-B480-D5D5037BEC65}"/>
          </ac:spMkLst>
        </pc:spChg>
      </pc:sldChg>
      <pc:sldChg chg="del">
        <pc:chgData name="Kerrie Gonnering" userId="e319662f-3cde-4bca-8ab7-7ce79fbe4e56" providerId="ADAL" clId="{9222CD6E-34CD-0347-80A4-C3047442E53F}" dt="2024-07-16T14:39:52.159" v="0" actId="2696"/>
        <pc:sldMkLst>
          <pc:docMk/>
          <pc:sldMk cId="1636850388" sldId="265"/>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dirty="0">
              <a:solidFill>
                <a:schemeClr val="bg1"/>
              </a:solidFill>
            </a:endParaRP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053154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6" name="Footer Placeholder 5"/>
          <p:cNvSpPr>
            <a:spLocks noGrp="1"/>
          </p:cNvSpPr>
          <p:nvPr>
            <p:ph type="ftr" sz="quarter" idx="11"/>
          </p:nvPr>
        </p:nvSpPr>
        <p:spPr/>
        <p:txBody>
          <a:bodyPr/>
          <a:lstStyle/>
          <a:p>
            <a:endParaRPr lang="en-US" spc="50"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9554836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11"/>
          </p:nvPr>
        </p:nvSpPr>
        <p:spPr/>
        <p:txBody>
          <a:bodyPr/>
          <a:lstStyle/>
          <a:p>
            <a:endParaRPr lang="en-US" spc="50"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613782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11"/>
          </p:nvPr>
        </p:nvSpPr>
        <p:spPr/>
        <p:txBody>
          <a:bodyPr/>
          <a:lstStyle/>
          <a:p>
            <a:endParaRPr lang="en-US" spc="50"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102204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11"/>
          </p:nvPr>
        </p:nvSpPr>
        <p:spPr/>
        <p:txBody>
          <a:bodyPr/>
          <a:lstStyle/>
          <a:p>
            <a:endParaRPr lang="en-US" spc="50"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746068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8" name="Footer Placeholder 7"/>
          <p:cNvSpPr>
            <a:spLocks noGrp="1"/>
          </p:cNvSpPr>
          <p:nvPr>
            <p:ph type="ftr" sz="quarter" idx="11"/>
          </p:nvPr>
        </p:nvSpPr>
        <p:spPr/>
        <p:txBody>
          <a:bodyPr/>
          <a:lstStyle/>
          <a:p>
            <a:endParaRPr lang="en-US" spc="50" dirty="0"/>
          </a:p>
        </p:txBody>
      </p:sp>
      <p:sp>
        <p:nvSpPr>
          <p:cNvPr id="9" name="Slide Number Placeholder 8"/>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13383615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8" name="Footer Placeholder 7"/>
          <p:cNvSpPr>
            <a:spLocks noGrp="1"/>
          </p:cNvSpPr>
          <p:nvPr>
            <p:ph type="ftr" sz="quarter" idx="11"/>
          </p:nvPr>
        </p:nvSpPr>
        <p:spPr/>
        <p:txBody>
          <a:bodyPr/>
          <a:lstStyle/>
          <a:p>
            <a:endParaRPr lang="en-US" spc="50" dirty="0"/>
          </a:p>
        </p:txBody>
      </p:sp>
      <p:sp>
        <p:nvSpPr>
          <p:cNvPr id="9" name="Slide Number Placeholder 8"/>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604239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7448756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160412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4153341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5" name="Footer Placeholder 4"/>
          <p:cNvSpPr>
            <a:spLocks noGrp="1"/>
          </p:cNvSpPr>
          <p:nvPr>
            <p:ph type="ftr" sz="quarter" idx="11"/>
          </p:nvPr>
        </p:nvSpPr>
        <p:spPr/>
        <p:txBody>
          <a:bodyPr/>
          <a:lstStyle/>
          <a:p>
            <a:endParaRPr lang="en-US" dirty="0">
              <a:solidFill>
                <a:schemeClr val="tx1"/>
              </a:solidFill>
            </a:endParaRP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944388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6" name="Footer Placeholder 5"/>
          <p:cNvSpPr>
            <a:spLocks noGrp="1"/>
          </p:cNvSpPr>
          <p:nvPr>
            <p:ph type="ftr" sz="quarter" idx="11"/>
          </p:nvPr>
        </p:nvSpPr>
        <p:spPr/>
        <p:txBody>
          <a:bodyPr/>
          <a:lstStyle/>
          <a:p>
            <a:endParaRPr lang="en-US" dirty="0">
              <a:solidFill>
                <a:schemeClr val="tx1"/>
              </a:solidFill>
            </a:endParaRPr>
          </a:p>
        </p:txBody>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692039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8" name="Footer Placeholder 7"/>
          <p:cNvSpPr>
            <a:spLocks noGrp="1"/>
          </p:cNvSpPr>
          <p:nvPr>
            <p:ph type="ftr" sz="quarter" idx="11"/>
          </p:nvPr>
        </p:nvSpPr>
        <p:spPr/>
        <p:txBody>
          <a:bodyPr/>
          <a:lstStyle/>
          <a:p>
            <a:endParaRPr lang="en-US" spc="50" dirty="0"/>
          </a:p>
        </p:txBody>
      </p:sp>
      <p:sp>
        <p:nvSpPr>
          <p:cNvPr id="9" name="Slide Number Placeholder 8"/>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643459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4" name="Footer Placeholder 3"/>
          <p:cNvSpPr>
            <a:spLocks noGrp="1"/>
          </p:cNvSpPr>
          <p:nvPr>
            <p:ph type="ftr" sz="quarter" idx="11"/>
          </p:nvPr>
        </p:nvSpPr>
        <p:spPr/>
        <p:txBody>
          <a:bodyPr/>
          <a:lstStyle/>
          <a:p>
            <a:endParaRPr lang="en-US" dirty="0">
              <a:solidFill>
                <a:schemeClr val="tx1"/>
              </a:solidFill>
            </a:endParaRPr>
          </a:p>
        </p:txBody>
      </p:sp>
      <p:sp>
        <p:nvSpPr>
          <p:cNvPr id="5" name="Slide Number Placeholder 4"/>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542551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3" name="Footer Placeholder 2"/>
          <p:cNvSpPr>
            <a:spLocks noGrp="1"/>
          </p:cNvSpPr>
          <p:nvPr>
            <p:ph type="ftr" sz="quarter" idx="11"/>
          </p:nvPr>
        </p:nvSpPr>
        <p:spPr/>
        <p:txBody>
          <a:bodyPr/>
          <a:lstStyle/>
          <a:p>
            <a:endParaRPr lang="en-US" dirty="0">
              <a:solidFill>
                <a:schemeClr val="tx1"/>
              </a:solidFill>
            </a:endParaRP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1471044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dirty="0"/>
          </a:p>
        </p:txBody>
      </p:sp>
      <p:sp>
        <p:nvSpPr>
          <p:cNvPr id="6" name="Footer Placeholder 5"/>
          <p:cNvSpPr>
            <a:spLocks noGrp="1"/>
          </p:cNvSpPr>
          <p:nvPr>
            <p:ph type="ftr" sz="quarter" idx="11"/>
          </p:nvPr>
        </p:nvSpPr>
        <p:spPr/>
        <p:txBody>
          <a:bodyPr/>
          <a:lstStyle/>
          <a:p>
            <a:endParaRPr lang="en-US" dirty="0">
              <a:solidFill>
                <a:schemeClr val="tx1"/>
              </a:solidFill>
            </a:endParaRP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856337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lgn="r"/>
            <a:fld id="{A37D6D71-8B28-4ED6-B932-04B197003D23}" type="datetimeFigureOut">
              <a:rPr lang="en-US" smtClean="0"/>
              <a:pPr algn="r"/>
              <a:t>7/16/24</a:t>
            </a:fld>
            <a:endParaRPr lang="en-US" spc="50" dirty="0"/>
          </a:p>
        </p:txBody>
      </p:sp>
      <p:sp>
        <p:nvSpPr>
          <p:cNvPr id="6" name="Footer Placeholder 5"/>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2510140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pPr algn="r"/>
            <a:fld id="{A37D6D71-8B28-4ED6-B932-04B197003D23}" type="datetimeFigureOut">
              <a:rPr lang="en-US" smtClean="0"/>
              <a:pPr algn="r"/>
              <a:t>7/16/24</a:t>
            </a:fld>
            <a:endParaRPr lang="en-US" spc="50"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spc="50"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pPr algn="l"/>
            <a:fld id="{F97E8200-1950-409B-82E7-99938E7AE355}" type="slidenum">
              <a:rPr lang="en-US" smtClean="0"/>
              <a:pPr algn="l"/>
              <a:t>‹#›</a:t>
            </a:fld>
            <a:endParaRPr lang="en-US" dirty="0"/>
          </a:p>
        </p:txBody>
      </p:sp>
    </p:spTree>
    <p:extLst>
      <p:ext uri="{BB962C8B-B14F-4D97-AF65-F5344CB8AC3E}">
        <p14:creationId xmlns:p14="http://schemas.microsoft.com/office/powerpoint/2010/main" val="3219779864"/>
      </p:ext>
    </p:extLst>
  </p:cSld>
  <p:clrMap bg1="lt1" tx1="dk1" bg2="lt2" tx2="dk2" accent1="accent1" accent2="accent2" accent3="accent3" accent4="accent4" accent5="accent5" accent6="accent6" hlink="hlink" folHlink="folHlink"/>
  <p:sldLayoutIdLst>
    <p:sldLayoutId id="2147484526" r:id="rId1"/>
    <p:sldLayoutId id="2147484527" r:id="rId2"/>
    <p:sldLayoutId id="2147484528" r:id="rId3"/>
    <p:sldLayoutId id="2147484529" r:id="rId4"/>
    <p:sldLayoutId id="2147484530" r:id="rId5"/>
    <p:sldLayoutId id="2147484531" r:id="rId6"/>
    <p:sldLayoutId id="2147484532" r:id="rId7"/>
    <p:sldLayoutId id="2147484533" r:id="rId8"/>
    <p:sldLayoutId id="2147484534" r:id="rId9"/>
    <p:sldLayoutId id="2147484535" r:id="rId10"/>
    <p:sldLayoutId id="2147484536" r:id="rId11"/>
    <p:sldLayoutId id="2147484537" r:id="rId12"/>
    <p:sldLayoutId id="2147484538" r:id="rId13"/>
    <p:sldLayoutId id="2147484539" r:id="rId14"/>
    <p:sldLayoutId id="2147484540" r:id="rId15"/>
    <p:sldLayoutId id="2147484541" r:id="rId16"/>
    <p:sldLayoutId id="2147484542"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91102" y="1898562"/>
            <a:ext cx="6406559" cy="2688020"/>
          </a:xfrm>
        </p:spPr>
        <p:txBody>
          <a:bodyPr>
            <a:noAutofit/>
          </a:bodyPr>
          <a:lstStyle/>
          <a:p>
            <a:pPr algn="l"/>
            <a:r>
              <a:rPr lang="en-US" sz="8000" b="1" dirty="0">
                <a:solidFill>
                  <a:schemeClr val="bg1"/>
                </a:solidFill>
                <a:cs typeface="Calibri Light"/>
              </a:rPr>
              <a:t>Persecution</a:t>
            </a:r>
            <a:endParaRPr lang="en-US" sz="8000" b="1" dirty="0">
              <a:solidFill>
                <a:schemeClr val="bg1"/>
              </a:solidFill>
            </a:endParaRPr>
          </a:p>
        </p:txBody>
      </p:sp>
      <p:pic>
        <p:nvPicPr>
          <p:cNvPr id="5" name="Picture 4" descr="A silhouette of a cross on a mountain&#10;&#10;Description automatically generated with low confidence">
            <a:extLst>
              <a:ext uri="{FF2B5EF4-FFF2-40B4-BE49-F238E27FC236}">
                <a16:creationId xmlns:a16="http://schemas.microsoft.com/office/drawing/2014/main" id="{B644FF2B-8C92-054E-B496-D6E179B7D995}"/>
              </a:ext>
            </a:extLst>
          </p:cNvPr>
          <p:cNvPicPr>
            <a:picLocks noChangeAspect="1"/>
          </p:cNvPicPr>
          <p:nvPr/>
        </p:nvPicPr>
        <p:blipFill rotWithShape="1">
          <a:blip r:embed="rId2">
            <a:extLst>
              <a:ext uri="{28A0092B-C50C-407E-A947-70E740481C1C}">
                <a14:useLocalDpi xmlns:a14="http://schemas.microsoft.com/office/drawing/2010/main" val="0"/>
              </a:ext>
            </a:extLst>
          </a:blip>
          <a:srcRect l="13934" r="18039"/>
          <a:stretch/>
        </p:blipFill>
        <p:spPr>
          <a:xfrm>
            <a:off x="952500" y="1106080"/>
            <a:ext cx="3562350" cy="46458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85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52961-9232-49AE-995A-92E8DE809348}"/>
              </a:ext>
            </a:extLst>
          </p:cNvPr>
          <p:cNvSpPr>
            <a:spLocks noGrp="1"/>
          </p:cNvSpPr>
          <p:nvPr>
            <p:ph type="title"/>
          </p:nvPr>
        </p:nvSpPr>
        <p:spPr>
          <a:xfrm>
            <a:off x="533400" y="2986489"/>
            <a:ext cx="11125200" cy="1909361"/>
          </a:xfrm>
        </p:spPr>
        <p:txBody>
          <a:bodyPr vert="horz" lIns="91440" tIns="45720" rIns="91440" bIns="45720" rtlCol="0" anchor="b">
            <a:noAutofit/>
          </a:bodyPr>
          <a:lstStyle/>
          <a:p>
            <a:pPr algn="ctr"/>
            <a:r>
              <a:rPr lang="en-US" sz="8600" b="1" dirty="0">
                <a:solidFill>
                  <a:schemeClr val="tx2">
                    <a:lumMod val="75000"/>
                  </a:schemeClr>
                </a:solidFill>
              </a:rPr>
              <a:t>What is persecution?</a:t>
            </a:r>
          </a:p>
        </p:txBody>
      </p:sp>
    </p:spTree>
    <p:extLst>
      <p:ext uri="{BB962C8B-B14F-4D97-AF65-F5344CB8AC3E}">
        <p14:creationId xmlns:p14="http://schemas.microsoft.com/office/powerpoint/2010/main" val="3615359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child sitting at a desk&#10;&#10;Description automatically generated with low confidence">
            <a:extLst>
              <a:ext uri="{FF2B5EF4-FFF2-40B4-BE49-F238E27FC236}">
                <a16:creationId xmlns:a16="http://schemas.microsoft.com/office/drawing/2014/main" id="{C9F68BDC-2121-8040-8A70-8DB19D085B60}"/>
              </a:ext>
            </a:extLst>
          </p:cNvPr>
          <p:cNvPicPr>
            <a:picLocks noChangeAspect="1"/>
          </p:cNvPicPr>
          <p:nvPr/>
        </p:nvPicPr>
        <p:blipFill rotWithShape="1">
          <a:blip r:embed="rId2">
            <a:extLst>
              <a:ext uri="{28A0092B-C50C-407E-A947-70E740481C1C}">
                <a14:useLocalDpi xmlns:a14="http://schemas.microsoft.com/office/drawing/2010/main" val="0"/>
              </a:ext>
            </a:extLst>
          </a:blip>
          <a:srcRect l="8756" r="10253" b="-1"/>
          <a:stretch/>
        </p:blipFill>
        <p:spPr>
          <a:xfrm>
            <a:off x="20" y="923927"/>
            <a:ext cx="3017500" cy="5581644"/>
          </a:xfrm>
          <a:prstGeom prst="rect">
            <a:avLst/>
          </a:prstGeom>
        </p:spPr>
      </p:pic>
      <p:pic>
        <p:nvPicPr>
          <p:cNvPr id="11" name="Picture 10" descr="A group of children standing in a classroom&#10;&#10;Description automatically generated with low confidence">
            <a:extLst>
              <a:ext uri="{FF2B5EF4-FFF2-40B4-BE49-F238E27FC236}">
                <a16:creationId xmlns:a16="http://schemas.microsoft.com/office/drawing/2014/main" id="{66D656EE-AAFC-EB4D-8783-61861AC3EFB1}"/>
              </a:ext>
            </a:extLst>
          </p:cNvPr>
          <p:cNvPicPr>
            <a:picLocks noChangeAspect="1"/>
          </p:cNvPicPr>
          <p:nvPr/>
        </p:nvPicPr>
        <p:blipFill rotWithShape="1">
          <a:blip r:embed="rId3">
            <a:extLst>
              <a:ext uri="{28A0092B-C50C-407E-A947-70E740481C1C}">
                <a14:useLocalDpi xmlns:a14="http://schemas.microsoft.com/office/drawing/2010/main" val="0"/>
              </a:ext>
            </a:extLst>
          </a:blip>
          <a:srcRect l="9023" r="21025"/>
          <a:stretch/>
        </p:blipFill>
        <p:spPr>
          <a:xfrm>
            <a:off x="3171272" y="923927"/>
            <a:ext cx="5849456" cy="5581644"/>
          </a:xfrm>
          <a:prstGeom prst="rect">
            <a:avLst/>
          </a:prstGeom>
        </p:spPr>
      </p:pic>
      <p:pic>
        <p:nvPicPr>
          <p:cNvPr id="9" name="Picture 8" descr="A picture containing text, person, table, indoor&#10;&#10;Description automatically generated">
            <a:extLst>
              <a:ext uri="{FF2B5EF4-FFF2-40B4-BE49-F238E27FC236}">
                <a16:creationId xmlns:a16="http://schemas.microsoft.com/office/drawing/2014/main" id="{391F0B32-5FD0-8E42-AFF9-2848B8DF97DB}"/>
              </a:ext>
            </a:extLst>
          </p:cNvPr>
          <p:cNvPicPr>
            <a:picLocks noChangeAspect="1"/>
          </p:cNvPicPr>
          <p:nvPr/>
        </p:nvPicPr>
        <p:blipFill rotWithShape="1">
          <a:blip r:embed="rId4">
            <a:extLst>
              <a:ext uri="{28A0092B-C50C-407E-A947-70E740481C1C}">
                <a14:useLocalDpi xmlns:a14="http://schemas.microsoft.com/office/drawing/2010/main" val="0"/>
              </a:ext>
            </a:extLst>
          </a:blip>
          <a:srcRect l="12533" r="6476" b="-1"/>
          <a:stretch/>
        </p:blipFill>
        <p:spPr>
          <a:xfrm>
            <a:off x="9174480" y="923927"/>
            <a:ext cx="3017520" cy="5581644"/>
          </a:xfrm>
          <a:prstGeom prst="rect">
            <a:avLst/>
          </a:prstGeom>
        </p:spPr>
      </p:pic>
    </p:spTree>
    <p:extLst>
      <p:ext uri="{BB962C8B-B14F-4D97-AF65-F5344CB8AC3E}">
        <p14:creationId xmlns:p14="http://schemas.microsoft.com/office/powerpoint/2010/main" val="1519258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04E070-F339-4447-8F9E-E8E79F791D30}"/>
              </a:ext>
            </a:extLst>
          </p:cNvPr>
          <p:cNvSpPr txBox="1"/>
          <p:nvPr/>
        </p:nvSpPr>
        <p:spPr>
          <a:xfrm>
            <a:off x="960120" y="2587752"/>
            <a:ext cx="10268712" cy="3258102"/>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r>
              <a:rPr lang="en-US" sz="4800" b="1" spc="50" dirty="0">
                <a:solidFill>
                  <a:schemeClr val="tx2">
                    <a:lumMod val="75000"/>
                  </a:schemeClr>
                </a:solidFill>
                <a:ea typeface="+mn-lt"/>
                <a:cs typeface="+mn-lt"/>
              </a:rPr>
              <a:t>Persecution is when somebody treats a member of God’s family badly just for being a Christian.  </a:t>
            </a:r>
            <a:endParaRPr lang="en-US" sz="4800" b="1" spc="50" dirty="0">
              <a:solidFill>
                <a:schemeClr val="tx2">
                  <a:lumMod val="75000"/>
                </a:schemeClr>
              </a:solidFill>
            </a:endParaRPr>
          </a:p>
        </p:txBody>
      </p:sp>
      <p:sp>
        <p:nvSpPr>
          <p:cNvPr id="6" name="TextBox 5">
            <a:extLst>
              <a:ext uri="{FF2B5EF4-FFF2-40B4-BE49-F238E27FC236}">
                <a16:creationId xmlns:a16="http://schemas.microsoft.com/office/drawing/2014/main" id="{2F3A13F8-B13F-DE40-969A-10CD561CE02F}"/>
              </a:ext>
            </a:extLst>
          </p:cNvPr>
          <p:cNvSpPr txBox="1"/>
          <p:nvPr/>
        </p:nvSpPr>
        <p:spPr>
          <a:xfrm>
            <a:off x="960120" y="894080"/>
            <a:ext cx="8569960" cy="830997"/>
          </a:xfrm>
          <a:prstGeom prst="rect">
            <a:avLst/>
          </a:prstGeom>
          <a:noFill/>
        </p:spPr>
        <p:txBody>
          <a:bodyPr wrap="square" rtlCol="0">
            <a:spAutoFit/>
          </a:bodyPr>
          <a:lstStyle/>
          <a:p>
            <a:r>
              <a:rPr lang="en-US" sz="4800" b="1" dirty="0">
                <a:solidFill>
                  <a:schemeClr val="bg1"/>
                </a:solidFill>
              </a:rPr>
              <a:t>What is persecution?</a:t>
            </a:r>
          </a:p>
        </p:txBody>
      </p:sp>
    </p:spTree>
    <p:extLst>
      <p:ext uri="{BB962C8B-B14F-4D97-AF65-F5344CB8AC3E}">
        <p14:creationId xmlns:p14="http://schemas.microsoft.com/office/powerpoint/2010/main" val="2724580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52961-9232-49AE-995A-92E8DE809348}"/>
              </a:ext>
            </a:extLst>
          </p:cNvPr>
          <p:cNvSpPr>
            <a:spLocks noGrp="1"/>
          </p:cNvSpPr>
          <p:nvPr>
            <p:ph type="title"/>
          </p:nvPr>
        </p:nvSpPr>
        <p:spPr>
          <a:xfrm>
            <a:off x="548640" y="2777574"/>
            <a:ext cx="11057206" cy="2688020"/>
          </a:xfrm>
        </p:spPr>
        <p:txBody>
          <a:bodyPr vert="horz" lIns="91440" tIns="45720" rIns="91440" bIns="45720" rtlCol="0" anchor="ctr">
            <a:noAutofit/>
          </a:bodyPr>
          <a:lstStyle/>
          <a:p>
            <a:pPr algn="ctr"/>
            <a:r>
              <a:rPr lang="en-US" sz="8000" b="1" dirty="0">
                <a:solidFill>
                  <a:schemeClr val="tx2">
                    <a:lumMod val="75000"/>
                  </a:schemeClr>
                </a:solidFill>
              </a:rPr>
              <a:t>What does persecution look like?</a:t>
            </a:r>
          </a:p>
        </p:txBody>
      </p:sp>
    </p:spTree>
    <p:extLst>
      <p:ext uri="{BB962C8B-B14F-4D97-AF65-F5344CB8AC3E}">
        <p14:creationId xmlns:p14="http://schemas.microsoft.com/office/powerpoint/2010/main" val="14546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000F-88EA-4B3D-85F7-3A018BAA3868}"/>
              </a:ext>
            </a:extLst>
          </p:cNvPr>
          <p:cNvSpPr>
            <a:spLocks noGrp="1"/>
          </p:cNvSpPr>
          <p:nvPr>
            <p:ph type="title"/>
          </p:nvPr>
        </p:nvSpPr>
        <p:spPr>
          <a:xfrm>
            <a:off x="824516" y="831428"/>
            <a:ext cx="10163287" cy="706964"/>
          </a:xfrm>
        </p:spPr>
        <p:txBody>
          <a:bodyPr vert="horz" lIns="91440" tIns="45720" rIns="91440" bIns="45720" rtlCol="0" anchor="ctr">
            <a:noAutofit/>
          </a:bodyPr>
          <a:lstStyle/>
          <a:p>
            <a:r>
              <a:rPr lang="en-US" sz="4600" b="1" dirty="0"/>
              <a:t>What does persecution look like?</a:t>
            </a:r>
            <a:endParaRPr lang="en-US" sz="4600" b="1" dirty="0">
              <a:ea typeface="+mj-ea"/>
              <a:cs typeface="+mj-cs"/>
            </a:endParaRPr>
          </a:p>
        </p:txBody>
      </p:sp>
      <p:sp>
        <p:nvSpPr>
          <p:cNvPr id="4" name="TextBox 3">
            <a:extLst>
              <a:ext uri="{FF2B5EF4-FFF2-40B4-BE49-F238E27FC236}">
                <a16:creationId xmlns:a16="http://schemas.microsoft.com/office/drawing/2014/main" id="{4F04E070-F339-4447-8F9E-E8E79F791D30}"/>
              </a:ext>
            </a:extLst>
          </p:cNvPr>
          <p:cNvSpPr txBox="1"/>
          <p:nvPr/>
        </p:nvSpPr>
        <p:spPr>
          <a:xfrm>
            <a:off x="960120" y="2587752"/>
            <a:ext cx="5869303" cy="3593592"/>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101000"/>
              </a:lnSpc>
              <a:spcAft>
                <a:spcPts val="600"/>
              </a:spcAft>
            </a:pPr>
            <a:endParaRPr lang="en-US" spc="50" dirty="0"/>
          </a:p>
        </p:txBody>
      </p:sp>
      <p:sp>
        <p:nvSpPr>
          <p:cNvPr id="6" name="TextBox 5">
            <a:extLst>
              <a:ext uri="{FF2B5EF4-FFF2-40B4-BE49-F238E27FC236}">
                <a16:creationId xmlns:a16="http://schemas.microsoft.com/office/drawing/2014/main" id="{E28C64BD-2C4E-4546-B480-D5D5037BEC65}"/>
              </a:ext>
            </a:extLst>
          </p:cNvPr>
          <p:cNvSpPr txBox="1"/>
          <p:nvPr/>
        </p:nvSpPr>
        <p:spPr>
          <a:xfrm>
            <a:off x="824516" y="3543659"/>
            <a:ext cx="9601199" cy="27853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Aft>
                <a:spcPts val="600"/>
              </a:spcAft>
              <a:buFont typeface="Arial"/>
              <a:buChar char="•"/>
            </a:pPr>
            <a:r>
              <a:rPr lang="en-US" sz="3200" b="1" dirty="0">
                <a:solidFill>
                  <a:schemeClr val="tx2">
                    <a:lumMod val="75000"/>
                  </a:schemeClr>
                </a:solidFill>
              </a:rPr>
              <a:t>Not being allowed to own a Bible</a:t>
            </a:r>
          </a:p>
          <a:p>
            <a:pPr marL="285750" indent="-285750">
              <a:spcAft>
                <a:spcPts val="600"/>
              </a:spcAft>
              <a:buFont typeface="Arial"/>
              <a:buChar char="•"/>
            </a:pPr>
            <a:r>
              <a:rPr lang="en-US" sz="3200" b="1" dirty="0">
                <a:solidFill>
                  <a:schemeClr val="tx2">
                    <a:lumMod val="75000"/>
                  </a:schemeClr>
                </a:solidFill>
              </a:rPr>
              <a:t>Being forced to worship Jesus in secret</a:t>
            </a:r>
          </a:p>
          <a:p>
            <a:pPr marL="285750" indent="-285750">
              <a:spcAft>
                <a:spcPts val="600"/>
              </a:spcAft>
              <a:buFont typeface="Arial"/>
              <a:buChar char="•"/>
            </a:pPr>
            <a:r>
              <a:rPr lang="en-US" sz="3200" b="1" dirty="0">
                <a:solidFill>
                  <a:schemeClr val="tx2">
                    <a:lumMod val="75000"/>
                  </a:schemeClr>
                </a:solidFill>
              </a:rPr>
              <a:t>Being mocked or bullied for believing in Jesus</a:t>
            </a:r>
          </a:p>
          <a:p>
            <a:pPr marL="285750" indent="-285750">
              <a:spcAft>
                <a:spcPts val="600"/>
              </a:spcAft>
              <a:buFont typeface="Arial"/>
              <a:buChar char="•"/>
            </a:pPr>
            <a:r>
              <a:rPr lang="en-US" sz="3200" b="1" dirty="0">
                <a:solidFill>
                  <a:schemeClr val="tx2">
                    <a:lumMod val="75000"/>
                  </a:schemeClr>
                </a:solidFill>
              </a:rPr>
              <a:t>Having to leave your home because other people don't like that you believe in Jesus</a:t>
            </a:r>
          </a:p>
        </p:txBody>
      </p:sp>
      <p:sp>
        <p:nvSpPr>
          <p:cNvPr id="7" name="TextBox 6">
            <a:extLst>
              <a:ext uri="{FF2B5EF4-FFF2-40B4-BE49-F238E27FC236}">
                <a16:creationId xmlns:a16="http://schemas.microsoft.com/office/drawing/2014/main" id="{8ADD2FBD-C9CB-4DC7-A05D-ACD62810F094}"/>
              </a:ext>
            </a:extLst>
          </p:cNvPr>
          <p:cNvSpPr txBox="1"/>
          <p:nvPr/>
        </p:nvSpPr>
        <p:spPr>
          <a:xfrm>
            <a:off x="824516" y="2343330"/>
            <a:ext cx="108391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4000" b="1" i="1" dirty="0">
                <a:solidFill>
                  <a:srgbClr val="92D050"/>
                </a:solidFill>
              </a:rPr>
              <a:t>Persecution looks different around the world, but it can look like...</a:t>
            </a:r>
          </a:p>
        </p:txBody>
      </p:sp>
    </p:spTree>
    <p:extLst>
      <p:ext uri="{BB962C8B-B14F-4D97-AF65-F5344CB8AC3E}">
        <p14:creationId xmlns:p14="http://schemas.microsoft.com/office/powerpoint/2010/main" val="1612023248"/>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04E070-F339-4447-8F9E-E8E79F791D30}"/>
              </a:ext>
            </a:extLst>
          </p:cNvPr>
          <p:cNvSpPr txBox="1"/>
          <p:nvPr/>
        </p:nvSpPr>
        <p:spPr>
          <a:xfrm>
            <a:off x="960120" y="2587752"/>
            <a:ext cx="5869303" cy="3593592"/>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101000"/>
              </a:lnSpc>
              <a:spcAft>
                <a:spcPts val="600"/>
              </a:spcAft>
            </a:pPr>
            <a:endParaRPr lang="en-US" spc="50" dirty="0"/>
          </a:p>
        </p:txBody>
      </p:sp>
      <p:sp>
        <p:nvSpPr>
          <p:cNvPr id="6" name="TextBox 5">
            <a:extLst>
              <a:ext uri="{FF2B5EF4-FFF2-40B4-BE49-F238E27FC236}">
                <a16:creationId xmlns:a16="http://schemas.microsoft.com/office/drawing/2014/main" id="{E28C64BD-2C4E-4546-B480-D5D5037BEC65}"/>
              </a:ext>
            </a:extLst>
          </p:cNvPr>
          <p:cNvSpPr txBox="1"/>
          <p:nvPr/>
        </p:nvSpPr>
        <p:spPr>
          <a:xfrm>
            <a:off x="824516" y="3432489"/>
            <a:ext cx="9908254" cy="23698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Aft>
                <a:spcPts val="1200"/>
              </a:spcAft>
              <a:buFont typeface="Arial"/>
              <a:buChar char="•"/>
            </a:pPr>
            <a:r>
              <a:rPr lang="en-US" sz="3200" b="1" dirty="0">
                <a:solidFill>
                  <a:schemeClr val="tx2">
                    <a:lumMod val="75000"/>
                  </a:schemeClr>
                </a:solidFill>
              </a:rPr>
              <a:t>Being made fun of for believing in Jesus</a:t>
            </a:r>
          </a:p>
          <a:p>
            <a:pPr marL="285750" indent="-285750">
              <a:spcAft>
                <a:spcPts val="1200"/>
              </a:spcAft>
              <a:buFont typeface="Arial"/>
              <a:buChar char="•"/>
            </a:pPr>
            <a:r>
              <a:rPr lang="en-US" sz="3200" b="1" dirty="0">
                <a:solidFill>
                  <a:schemeClr val="tx2">
                    <a:lumMod val="75000"/>
                  </a:schemeClr>
                </a:solidFill>
              </a:rPr>
              <a:t>Being pressured to do or say things that do not honor God</a:t>
            </a:r>
          </a:p>
          <a:p>
            <a:pPr marL="285750" indent="-285750">
              <a:spcAft>
                <a:spcPts val="1200"/>
              </a:spcAft>
              <a:buFont typeface="Arial"/>
              <a:buChar char="•"/>
            </a:pPr>
            <a:r>
              <a:rPr lang="en-US" sz="3200" b="1" dirty="0">
                <a:solidFill>
                  <a:schemeClr val="tx2">
                    <a:lumMod val="75000"/>
                  </a:schemeClr>
                </a:solidFill>
              </a:rPr>
              <a:t>Being imprisoned because of your faith in Jesus</a:t>
            </a:r>
          </a:p>
        </p:txBody>
      </p:sp>
      <p:sp>
        <p:nvSpPr>
          <p:cNvPr id="7" name="TextBox 6">
            <a:extLst>
              <a:ext uri="{FF2B5EF4-FFF2-40B4-BE49-F238E27FC236}">
                <a16:creationId xmlns:a16="http://schemas.microsoft.com/office/drawing/2014/main" id="{8ADD2FBD-C9CB-4DC7-A05D-ACD62810F094}"/>
              </a:ext>
            </a:extLst>
          </p:cNvPr>
          <p:cNvSpPr txBox="1"/>
          <p:nvPr/>
        </p:nvSpPr>
        <p:spPr>
          <a:xfrm>
            <a:off x="870800" y="2587982"/>
            <a:ext cx="687517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i="1" dirty="0">
                <a:solidFill>
                  <a:srgbClr val="92D050"/>
                </a:solidFill>
              </a:rPr>
              <a:t>It can also look like...</a:t>
            </a:r>
            <a:endParaRPr lang="en-US" sz="4400" b="1" dirty="0">
              <a:solidFill>
                <a:srgbClr val="92D050"/>
              </a:solidFill>
            </a:endParaRPr>
          </a:p>
        </p:txBody>
      </p:sp>
      <p:sp>
        <p:nvSpPr>
          <p:cNvPr id="8" name="Title 1">
            <a:extLst>
              <a:ext uri="{FF2B5EF4-FFF2-40B4-BE49-F238E27FC236}">
                <a16:creationId xmlns:a16="http://schemas.microsoft.com/office/drawing/2014/main" id="{A3AEC55E-0738-064E-BB93-50CD89E9EC78}"/>
              </a:ext>
            </a:extLst>
          </p:cNvPr>
          <p:cNvSpPr>
            <a:spLocks noGrp="1"/>
          </p:cNvSpPr>
          <p:nvPr>
            <p:ph type="title"/>
          </p:nvPr>
        </p:nvSpPr>
        <p:spPr>
          <a:xfrm>
            <a:off x="824516" y="831428"/>
            <a:ext cx="10163287" cy="706964"/>
          </a:xfrm>
        </p:spPr>
        <p:txBody>
          <a:bodyPr vert="horz" lIns="91440" tIns="45720" rIns="91440" bIns="45720" rtlCol="0" anchor="ctr">
            <a:noAutofit/>
          </a:bodyPr>
          <a:lstStyle/>
          <a:p>
            <a:r>
              <a:rPr lang="en-US" sz="4600" b="1" dirty="0"/>
              <a:t>What does persecution look like?</a:t>
            </a:r>
            <a:endParaRPr lang="en-US" sz="4600" b="1" dirty="0">
              <a:ea typeface="+mj-ea"/>
              <a:cs typeface="+mj-cs"/>
            </a:endParaRPr>
          </a:p>
        </p:txBody>
      </p:sp>
    </p:spTree>
    <p:extLst>
      <p:ext uri="{BB962C8B-B14F-4D97-AF65-F5344CB8AC3E}">
        <p14:creationId xmlns:p14="http://schemas.microsoft.com/office/powerpoint/2010/main" val="188216544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0F9F72-C1E8-6148-A79C-9B0D24FE11F2}"/>
              </a:ext>
            </a:extLst>
          </p:cNvPr>
          <p:cNvSpPr>
            <a:spLocks noGrp="1"/>
          </p:cNvSpPr>
          <p:nvPr>
            <p:ph idx="1"/>
          </p:nvPr>
        </p:nvSpPr>
        <p:spPr>
          <a:xfrm>
            <a:off x="1008185" y="2603500"/>
            <a:ext cx="10163287" cy="3416300"/>
          </a:xfrm>
        </p:spPr>
        <p:txBody>
          <a:bodyPr>
            <a:normAutofit lnSpcReduction="10000"/>
          </a:bodyPr>
          <a:lstStyle/>
          <a:p>
            <a:pPr marL="0" indent="0" algn="ctr">
              <a:lnSpc>
                <a:spcPct val="110000"/>
              </a:lnSpc>
              <a:spcBef>
                <a:spcPts val="0"/>
              </a:spcBef>
              <a:buNone/>
            </a:pPr>
            <a:r>
              <a:rPr lang="en-US" sz="3600" b="1" dirty="0">
                <a:solidFill>
                  <a:schemeClr val="tx2">
                    <a:lumMod val="75000"/>
                  </a:schemeClr>
                </a:solidFill>
              </a:rPr>
              <a:t>Hebrews 13:1 and 3: </a:t>
            </a:r>
          </a:p>
          <a:p>
            <a:pPr marL="0" indent="0" algn="ctr">
              <a:lnSpc>
                <a:spcPct val="110000"/>
              </a:lnSpc>
              <a:spcBef>
                <a:spcPts val="0"/>
              </a:spcBef>
              <a:buNone/>
            </a:pPr>
            <a:r>
              <a:rPr lang="en-US" sz="3600" b="1" dirty="0">
                <a:solidFill>
                  <a:schemeClr val="tx2">
                    <a:lumMod val="75000"/>
                  </a:schemeClr>
                </a:solidFill>
              </a:rPr>
              <a:t>“Keep on loving one another as brothers and sisters... Continue to remember those in prison as if you were together with them in prison, and those who are mistreated as if you yourselves were suffering.”</a:t>
            </a:r>
          </a:p>
        </p:txBody>
      </p:sp>
      <p:sp>
        <p:nvSpPr>
          <p:cNvPr id="4" name="Title 1">
            <a:extLst>
              <a:ext uri="{FF2B5EF4-FFF2-40B4-BE49-F238E27FC236}">
                <a16:creationId xmlns:a16="http://schemas.microsoft.com/office/drawing/2014/main" id="{48F3B815-E8E5-4948-951F-55F92DF2E3E1}"/>
              </a:ext>
            </a:extLst>
          </p:cNvPr>
          <p:cNvSpPr>
            <a:spLocks noGrp="1"/>
          </p:cNvSpPr>
          <p:nvPr>
            <p:ph type="title"/>
          </p:nvPr>
        </p:nvSpPr>
        <p:spPr>
          <a:xfrm>
            <a:off x="824516" y="831428"/>
            <a:ext cx="10163287" cy="706964"/>
          </a:xfrm>
        </p:spPr>
        <p:txBody>
          <a:bodyPr vert="horz" lIns="91440" tIns="45720" rIns="91440" bIns="45720" rtlCol="0" anchor="ctr">
            <a:noAutofit/>
          </a:bodyPr>
          <a:lstStyle/>
          <a:p>
            <a:r>
              <a:rPr lang="en-US" sz="4400" b="1" dirty="0"/>
              <a:t>What can we do about persecution?</a:t>
            </a:r>
            <a:endParaRPr lang="en-US" sz="4400" b="1" dirty="0">
              <a:ea typeface="+mj-ea"/>
              <a:cs typeface="+mj-cs"/>
            </a:endParaRPr>
          </a:p>
        </p:txBody>
      </p:sp>
    </p:spTree>
    <p:extLst>
      <p:ext uri="{BB962C8B-B14F-4D97-AF65-F5344CB8AC3E}">
        <p14:creationId xmlns:p14="http://schemas.microsoft.com/office/powerpoint/2010/main" val="1089616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E0AC3-0526-465A-A36E-2F61D7AA1FE4}"/>
              </a:ext>
            </a:extLst>
          </p:cNvPr>
          <p:cNvSpPr>
            <a:spLocks noGrp="1"/>
          </p:cNvSpPr>
          <p:nvPr>
            <p:ph type="title"/>
          </p:nvPr>
        </p:nvSpPr>
        <p:spPr>
          <a:xfrm>
            <a:off x="960120" y="851748"/>
            <a:ext cx="8761413" cy="706964"/>
          </a:xfrm>
        </p:spPr>
        <p:txBody>
          <a:bodyPr>
            <a:noAutofit/>
          </a:bodyPr>
          <a:lstStyle/>
          <a:p>
            <a:r>
              <a:rPr lang="en-US" sz="4600" b="1" dirty="0"/>
              <a:t>God is in control!</a:t>
            </a:r>
          </a:p>
        </p:txBody>
      </p:sp>
      <p:sp>
        <p:nvSpPr>
          <p:cNvPr id="8" name="Content Placeholder 7">
            <a:extLst>
              <a:ext uri="{FF2B5EF4-FFF2-40B4-BE49-F238E27FC236}">
                <a16:creationId xmlns:a16="http://schemas.microsoft.com/office/drawing/2014/main" id="{0D35E0EF-3238-4C0E-ACBE-41F6D6408975}"/>
              </a:ext>
            </a:extLst>
          </p:cNvPr>
          <p:cNvSpPr>
            <a:spLocks noGrp="1"/>
          </p:cNvSpPr>
          <p:nvPr>
            <p:ph idx="1"/>
          </p:nvPr>
        </p:nvSpPr>
        <p:spPr>
          <a:xfrm>
            <a:off x="487682" y="2412660"/>
            <a:ext cx="11216636" cy="4013114"/>
          </a:xfrm>
        </p:spPr>
        <p:txBody>
          <a:bodyPr vert="horz" lIns="91440" tIns="45720" rIns="91440" bIns="45720" rtlCol="0" anchor="t">
            <a:noAutofit/>
          </a:bodyPr>
          <a:lstStyle/>
          <a:p>
            <a:pPr marL="0" indent="0">
              <a:spcBef>
                <a:spcPts val="0"/>
              </a:spcBef>
              <a:buNone/>
            </a:pPr>
            <a:r>
              <a:rPr lang="en-US" sz="3000" b="1" dirty="0">
                <a:solidFill>
                  <a:schemeClr val="tx2">
                    <a:lumMod val="75000"/>
                  </a:schemeClr>
                </a:solidFill>
              </a:rPr>
              <a:t>Our brothers and sisters around the world and here in our own community face persecution every day. But wait…</a:t>
            </a:r>
          </a:p>
          <a:p>
            <a:pPr marL="0" indent="0">
              <a:spcBef>
                <a:spcPts val="0"/>
              </a:spcBef>
              <a:buNone/>
            </a:pPr>
            <a:endParaRPr lang="en-US" sz="1600" dirty="0">
              <a:solidFill>
                <a:srgbClr val="000000"/>
              </a:solidFill>
            </a:endParaRPr>
          </a:p>
          <a:p>
            <a:pPr marL="0" indent="0">
              <a:spcBef>
                <a:spcPts val="0"/>
              </a:spcBef>
              <a:buNone/>
            </a:pPr>
            <a:r>
              <a:rPr lang="en-US" sz="3000" b="1" dirty="0">
                <a:solidFill>
                  <a:srgbClr val="92D050"/>
                </a:solidFill>
              </a:rPr>
              <a:t>God is still in control. He doesn't promise </a:t>
            </a:r>
          </a:p>
          <a:p>
            <a:pPr marL="0" indent="0">
              <a:spcBef>
                <a:spcPts val="0"/>
              </a:spcBef>
              <a:buNone/>
            </a:pPr>
            <a:r>
              <a:rPr lang="en-US" sz="3000" b="1" dirty="0">
                <a:solidFill>
                  <a:srgbClr val="92D050"/>
                </a:solidFill>
              </a:rPr>
              <a:t>us an easy life, but He does promise that </a:t>
            </a:r>
          </a:p>
          <a:p>
            <a:pPr marL="0" indent="0">
              <a:spcBef>
                <a:spcPts val="0"/>
              </a:spcBef>
              <a:buNone/>
            </a:pPr>
            <a:r>
              <a:rPr lang="en-US" sz="3000" b="1" dirty="0">
                <a:solidFill>
                  <a:srgbClr val="92D050"/>
                </a:solidFill>
              </a:rPr>
              <a:t>He will ALWAYS care for us and NEVER </a:t>
            </a:r>
          </a:p>
          <a:p>
            <a:pPr marL="0" indent="0">
              <a:spcBef>
                <a:spcPts val="0"/>
              </a:spcBef>
              <a:buNone/>
            </a:pPr>
            <a:r>
              <a:rPr lang="en-US" sz="3000" b="1" dirty="0">
                <a:solidFill>
                  <a:srgbClr val="92D050"/>
                </a:solidFill>
              </a:rPr>
              <a:t>leave us.</a:t>
            </a:r>
          </a:p>
          <a:p>
            <a:pPr marL="0" indent="0">
              <a:spcBef>
                <a:spcPts val="0"/>
              </a:spcBef>
              <a:buNone/>
            </a:pPr>
            <a:endParaRPr lang="en-US" sz="1600" dirty="0">
              <a:solidFill>
                <a:schemeClr val="tx1">
                  <a:lumMod val="95000"/>
                  <a:lumOff val="5000"/>
                </a:schemeClr>
              </a:solidFill>
            </a:endParaRPr>
          </a:p>
          <a:p>
            <a:pPr marL="0" indent="0">
              <a:spcBef>
                <a:spcPts val="0"/>
              </a:spcBef>
              <a:buNone/>
            </a:pPr>
            <a:r>
              <a:rPr lang="en-US" sz="2800" b="1" dirty="0">
                <a:solidFill>
                  <a:schemeClr val="tx2">
                    <a:lumMod val="75000"/>
                  </a:schemeClr>
                </a:solidFill>
              </a:rPr>
              <a:t>We can encourage and pray for each other!</a:t>
            </a:r>
          </a:p>
        </p:txBody>
      </p:sp>
      <p:pic>
        <p:nvPicPr>
          <p:cNvPr id="5" name="Picture 4">
            <a:extLst>
              <a:ext uri="{FF2B5EF4-FFF2-40B4-BE49-F238E27FC236}">
                <a16:creationId xmlns:a16="http://schemas.microsoft.com/office/drawing/2014/main" id="{335BAD7E-4725-4F42-8100-5BEBACA5BEA3}"/>
              </a:ext>
            </a:extLst>
          </p:cNvPr>
          <p:cNvPicPr>
            <a:picLocks noChangeAspect="1"/>
          </p:cNvPicPr>
          <p:nvPr/>
        </p:nvPicPr>
        <p:blipFill rotWithShape="1">
          <a:blip r:embed="rId2">
            <a:extLst>
              <a:ext uri="{28A0092B-C50C-407E-A947-70E740481C1C}">
                <a14:useLocalDpi xmlns:a14="http://schemas.microsoft.com/office/drawing/2010/main" val="0"/>
              </a:ext>
            </a:extLst>
          </a:blip>
          <a:srcRect l="20304" t="9661" r="27169"/>
          <a:stretch/>
        </p:blipFill>
        <p:spPr>
          <a:xfrm>
            <a:off x="8757921" y="3575331"/>
            <a:ext cx="2946398" cy="2850443"/>
          </a:xfrm>
          <a:prstGeom prst="rect">
            <a:avLst/>
          </a:prstGeom>
        </p:spPr>
      </p:pic>
    </p:spTree>
    <p:extLst>
      <p:ext uri="{BB962C8B-B14F-4D97-AF65-F5344CB8AC3E}">
        <p14:creationId xmlns:p14="http://schemas.microsoft.com/office/powerpoint/2010/main" val="11729940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AF148A6338E745A019066EF8516AB5" ma:contentTypeVersion="15" ma:contentTypeDescription="Create a new document." ma:contentTypeScope="" ma:versionID="598ba4cef3b9b02085157a7437334df1">
  <xsd:schema xmlns:xsd="http://www.w3.org/2001/XMLSchema" xmlns:xs="http://www.w3.org/2001/XMLSchema" xmlns:p="http://schemas.microsoft.com/office/2006/metadata/properties" xmlns:ns2="0262e1f1-3b32-49da-a517-b4fb05fce4aa" xmlns:ns3="adefabda-bd6b-4128-a26e-f93d6295a92b" targetNamespace="http://schemas.microsoft.com/office/2006/metadata/properties" ma:root="true" ma:fieldsID="851373174511ea1433d0cc3b91696b2a" ns2:_="" ns3:_="">
    <xsd:import namespace="0262e1f1-3b32-49da-a517-b4fb05fce4aa"/>
    <xsd:import namespace="adefabda-bd6b-4128-a26e-f93d6295a92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62e1f1-3b32-49da-a517-b4fb05fce4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defabda-bd6b-4128-a26e-f93d6295a92b"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C444CC-4CE5-4F9C-AF0B-2AE14397E928}">
  <ds:schemaRefs>
    <ds:schemaRef ds:uri="http://schemas.microsoft.com/office/2006/documentManagement/types"/>
    <ds:schemaRef ds:uri="http://purl.org/dc/terms/"/>
    <ds:schemaRef ds:uri="0262e1f1-3b32-49da-a517-b4fb05fce4aa"/>
    <ds:schemaRef ds:uri="http://www.w3.org/XML/1998/namespace"/>
    <ds:schemaRef ds:uri="adefabda-bd6b-4128-a26e-f93d6295a92b"/>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6F6CF12A-FE71-4D64-BFBF-63B0E500A62D}">
  <ds:schemaRefs>
    <ds:schemaRef ds:uri="http://schemas.microsoft.com/sharepoint/v3/contenttype/forms"/>
  </ds:schemaRefs>
</ds:datastoreItem>
</file>

<file path=customXml/itemProps3.xml><?xml version="1.0" encoding="utf-8"?>
<ds:datastoreItem xmlns:ds="http://schemas.openxmlformats.org/officeDocument/2006/customXml" ds:itemID="{0A4D8F9C-C25F-461A-896D-19EAF455B1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62e1f1-3b32-49da-a517-b4fb05fce4aa"/>
    <ds:schemaRef ds:uri="adefabda-bd6b-4128-a26e-f93d6295a92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{6BDA4284-C72F-DF4F-B4E9-1E55A8B8BAB8}tf10001076</Template>
  <TotalTime>280</TotalTime>
  <Words>244</Words>
  <Application>Microsoft Macintosh PowerPoint</Application>
  <PresentationFormat>Widescreen</PresentationFormat>
  <Paragraphs>28</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 Light</vt:lpstr>
      <vt:lpstr>Century Gothic</vt:lpstr>
      <vt:lpstr>Wingdings 3</vt:lpstr>
      <vt:lpstr>Ion Boardroom</vt:lpstr>
      <vt:lpstr>Persecution</vt:lpstr>
      <vt:lpstr>What is persecution?</vt:lpstr>
      <vt:lpstr>PowerPoint Presentation</vt:lpstr>
      <vt:lpstr>PowerPoint Presentation</vt:lpstr>
      <vt:lpstr>What does persecution look like?</vt:lpstr>
      <vt:lpstr>What does persecution look like?</vt:lpstr>
      <vt:lpstr>What does persecution look like?</vt:lpstr>
      <vt:lpstr>What can we do about persecution?</vt:lpstr>
      <vt:lpstr>God is in control!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Kerrie Gonnering</cp:lastModifiedBy>
  <cp:revision>153</cp:revision>
  <dcterms:created xsi:type="dcterms:W3CDTF">2021-08-09T18:17:01Z</dcterms:created>
  <dcterms:modified xsi:type="dcterms:W3CDTF">2024-07-16T14:41:10Z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0x010100B9AF148A6338E745A019066EF8516AB5</vt:lpwstr>
  </property>
</Properties>
</file>