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sldIdLst>
    <p:sldId id="257" r:id="rId5"/>
    <p:sldId id="258" r:id="rId6"/>
    <p:sldId id="280" r:id="rId7"/>
    <p:sldId id="259" r:id="rId8"/>
    <p:sldId id="274" r:id="rId9"/>
    <p:sldId id="279" r:id="rId10"/>
    <p:sldId id="277" r:id="rId11"/>
    <p:sldId id="276" r:id="rId12"/>
    <p:sldId id="271" r:id="rId13"/>
    <p:sldId id="269" r:id="rId14"/>
    <p:sldId id="270" r:id="rId15"/>
    <p:sldId id="260" r:id="rId16"/>
    <p:sldId id="261" r:id="rId17"/>
    <p:sldId id="262" r:id="rId18"/>
    <p:sldId id="263" r:id="rId19"/>
    <p:sldId id="264" r:id="rId20"/>
    <p:sldId id="268" r:id="rId21"/>
    <p:sldId id="275" r:id="rId22"/>
    <p:sldId id="281" r:id="rId23"/>
    <p:sldId id="273" r:id="rId24"/>
  </p:sldIdLst>
  <p:sldSz cx="14630400" cy="8229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652463" indent="-19526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304925" indent="-39052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958975" indent="-58737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611438" indent="-78263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>
          <p15:clr>
            <a:srgbClr val="A4A3A4"/>
          </p15:clr>
        </p15:guide>
        <p15:guide id="2" pos="46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1"/>
    <p:restoredTop sz="93061"/>
  </p:normalViewPr>
  <p:slideViewPr>
    <p:cSldViewPr snapToGrid="0">
      <p:cViewPr varScale="1">
        <p:scale>
          <a:sx n="99" d="100"/>
          <a:sy n="99" d="100"/>
        </p:scale>
        <p:origin x="792" y="192"/>
      </p:cViewPr>
      <p:guideLst>
        <p:guide orient="horz" pos="2592"/>
        <p:guide pos="460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7" d="100"/>
        <a:sy n="137" d="100"/>
      </p:scale>
      <p:origin x="0" y="12624"/>
    </p:cViewPr>
  </p:sorter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rrie Gonnering" userId="e319662f-3cde-4bca-8ab7-7ce79fbe4e56" providerId="ADAL" clId="{B81AEE1C-AD37-C849-8828-B6BAC414930C}"/>
    <pc:docChg chg="custSel modSld">
      <pc:chgData name="Kerrie Gonnering" userId="e319662f-3cde-4bca-8ab7-7ce79fbe4e56" providerId="ADAL" clId="{B81AEE1C-AD37-C849-8828-B6BAC414930C}" dt="2024-07-16T18:07:21.284" v="2" actId="5793"/>
      <pc:docMkLst>
        <pc:docMk/>
      </pc:docMkLst>
      <pc:sldChg chg="modSp mod">
        <pc:chgData name="Kerrie Gonnering" userId="e319662f-3cde-4bca-8ab7-7ce79fbe4e56" providerId="ADAL" clId="{B81AEE1C-AD37-C849-8828-B6BAC414930C}" dt="2024-07-16T18:07:21.284" v="2" actId="5793"/>
        <pc:sldMkLst>
          <pc:docMk/>
          <pc:sldMk cId="0" sldId="261"/>
        </pc:sldMkLst>
        <pc:spChg chg="mod">
          <ac:chgData name="Kerrie Gonnering" userId="e319662f-3cde-4bca-8ab7-7ce79fbe4e56" providerId="ADAL" clId="{B81AEE1C-AD37-C849-8828-B6BAC414930C}" dt="2024-07-16T18:07:21.284" v="2" actId="5793"/>
          <ac:spMkLst>
            <pc:docMk/>
            <pc:sldMk cId="0" sldId="261"/>
            <ac:spMk id="27654" creationId="{EB19D660-C7F1-9F4A-9FD5-E4091ECFA61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592E54D-5DF0-7541-A024-EE421AD48A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5C00CD-E946-5A44-BE80-F2075C56D64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2F8B6B-F0B4-814B-A6C5-518EFA2DD508}" type="datetimeFigureOut">
              <a:rPr lang="en-US"/>
              <a:pPr>
                <a:defRPr/>
              </a:pPr>
              <a:t>7/16/24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8599847-48AD-384B-A441-21D3E4BDE9F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F63503D-E8FA-024D-9298-C072C1E040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E60371-6B8E-DB4A-8D1A-E42A1DA55D5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AA791C-5247-284D-A2C0-1182CBCB13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43C0E54-A06A-264E-83B7-39C4F7354E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>
            <a:extLst>
              <a:ext uri="{FF2B5EF4-FFF2-40B4-BE49-F238E27FC236}">
                <a16:creationId xmlns:a16="http://schemas.microsoft.com/office/drawing/2014/main" id="{1DCFA839-2E48-2648-8CDF-25450CCF2B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8" name="Notes Placeholder 2">
            <a:extLst>
              <a:ext uri="{FF2B5EF4-FFF2-40B4-BE49-F238E27FC236}">
                <a16:creationId xmlns:a16="http://schemas.microsoft.com/office/drawing/2014/main" id="{36C716E7-39A8-0B43-9625-E1A4A08EDB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9459" name="Slide Number Placeholder 3">
            <a:extLst>
              <a:ext uri="{FF2B5EF4-FFF2-40B4-BE49-F238E27FC236}">
                <a16:creationId xmlns:a16="http://schemas.microsoft.com/office/drawing/2014/main" id="{7F338F7A-FAEE-1E4A-85E8-44E459261D7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F115961-555C-B145-B5D0-49AA518AE337}" type="slidenum">
              <a:rPr lang="en-US" altLang="en-US"/>
              <a:pPr/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2556511"/>
            <a:ext cx="12435840" cy="17640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4560" y="4663440"/>
            <a:ext cx="1024128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53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6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9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12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65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18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71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24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6A76-274F-7A46-98CE-F42DD012D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8C161-1126-8744-973A-517619784A75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B94FE-B988-7B4C-9A77-3094F0915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C2317-8EC5-B341-9BF1-6577CA701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C658A-3A5B-3A47-A70C-67CA290350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5428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9FCA8C-43F4-B344-B838-83975BE58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40F17-8A16-C445-82C4-C41C4C8B447A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51C8A0-F39A-EE4F-970B-C525CC8E2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89412D-A71B-D440-AB13-FFDC113A2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08059-54A0-F64D-BA71-1EE0B1CF50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589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07040" y="329566"/>
            <a:ext cx="3291840" cy="70218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520" y="329566"/>
            <a:ext cx="9631680" cy="70218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959B6-FF2B-A94E-9FFD-17CC2AE04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E6042-53A8-F84F-A5BB-DD5C1DE1EA5D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A927A-F830-2B4F-97B5-409F94FB8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0EADB-D7E3-B346-A43B-E8DE5B87F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7AACB-378A-C945-88FE-BFBF59CE3B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199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69210-CA31-3A4E-8187-C8A3CF395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0CB3E-976C-AC4D-9BBE-107B412C7CCF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2EE66-D432-CC4A-A721-0B039C0A7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9B4EC7-09B5-7045-A1DC-8655EDC91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CC567-C44D-F64C-90B8-28BBBABCDF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6711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5288281"/>
            <a:ext cx="12435840" cy="1634490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701" y="3488056"/>
            <a:ext cx="12435840" cy="1800224"/>
          </a:xfrm>
        </p:spPr>
        <p:txBody>
          <a:bodyPr anchor="b"/>
          <a:lstStyle>
            <a:lvl1pPr marL="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C3823E-1CEE-D745-AF7D-79C907E4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54452-4EA3-6D4A-BF07-00CDA6A3B0F5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9F771D-B89B-C943-B3EC-719DD6DBD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175D66-32A3-E34E-96D2-2C3CE9633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E186E-70FF-8248-9D3A-632CA88212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3462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1920240"/>
            <a:ext cx="6461760" cy="5431156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7120" y="1920240"/>
            <a:ext cx="6461760" cy="5431156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2BFCAF0-E5FB-FD4D-866D-6DE92C8FD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84D4B-1D65-FA45-B0D9-91686475DB3D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AC55866-BBD7-3C42-8CA5-580DB4347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6081A97-D3D5-B045-A04B-ABEA56E60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D6972-7A5A-B745-B88F-3F3A2FE30B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4968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842136"/>
            <a:ext cx="6464301" cy="76771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609850"/>
            <a:ext cx="6464301" cy="4741546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32041" y="1842136"/>
            <a:ext cx="6466840" cy="76771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32041" y="2609850"/>
            <a:ext cx="6466840" cy="4741546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372601C-5F55-3B48-9B10-026EB6059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56D53-259A-5A46-B69D-C48640CE326B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D7E8894-B3B4-EA47-B93F-A4B4FC783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E9A02B-6521-284B-8160-5A1DA416C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4C337-77ED-C444-A02D-90A72FC13E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6046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EB27CE3-C716-214E-9305-A99E99190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B26EC-6A54-AF48-89B4-00B4FD26BCEA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49ADD03-FDB0-4647-97D8-AB0447DAC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899DF6E-30E7-024D-8A34-FBF1156DF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6DFA6-40A4-484E-8639-85EC6551C7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9668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FCC2BE1-F42C-E24A-B150-A57C144A9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318AC-1CB0-C147-A3E5-28774076C249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011E9C6-B15C-004F-8C7D-1905275C4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119214B-02BE-334E-A5D7-8460A5748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A2841-7F40-E946-ABCF-79897140A2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2871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1" y="327660"/>
            <a:ext cx="4813301" cy="1394460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80" y="327660"/>
            <a:ext cx="8178800" cy="7023736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1" y="1722120"/>
            <a:ext cx="4813301" cy="5629276"/>
          </a:xfrm>
        </p:spPr>
        <p:txBody>
          <a:bodyPr/>
          <a:lstStyle>
            <a:lvl1pPr marL="0" indent="0">
              <a:buNone/>
              <a:defRPr sz="2000"/>
            </a:lvl1pPr>
            <a:lvl2pPr marL="653110" indent="0">
              <a:buNone/>
              <a:defRPr sz="1700"/>
            </a:lvl2pPr>
            <a:lvl3pPr marL="1306220" indent="0">
              <a:buNone/>
              <a:defRPr sz="1400"/>
            </a:lvl3pPr>
            <a:lvl4pPr marL="1959331" indent="0">
              <a:buNone/>
              <a:defRPr sz="1300"/>
            </a:lvl4pPr>
            <a:lvl5pPr marL="2612441" indent="0">
              <a:buNone/>
              <a:defRPr sz="1300"/>
            </a:lvl5pPr>
            <a:lvl6pPr marL="3265551" indent="0">
              <a:buNone/>
              <a:defRPr sz="1300"/>
            </a:lvl6pPr>
            <a:lvl7pPr marL="3918661" indent="0">
              <a:buNone/>
              <a:defRPr sz="1300"/>
            </a:lvl7pPr>
            <a:lvl8pPr marL="4571771" indent="0">
              <a:buNone/>
              <a:defRPr sz="1300"/>
            </a:lvl8pPr>
            <a:lvl9pPr marL="5224882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11F18DC-2EA8-C24B-BAB0-FA3570FA4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76CE2-CE9E-E544-9FBB-749C302D116F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5D969C6-4586-534F-987E-923A710B9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0F249B4-4A1C-EB4D-8B90-D1051BB01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BDCEF-AF38-3F42-8C03-1D0C133AA8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942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61" y="5760720"/>
            <a:ext cx="8778240" cy="680086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67661" y="735330"/>
            <a:ext cx="8778240" cy="4937760"/>
          </a:xfrm>
        </p:spPr>
        <p:txBody>
          <a:bodyPr rtlCol="0">
            <a:normAutofit/>
          </a:bodyPr>
          <a:lstStyle>
            <a:lvl1pPr marL="0" indent="0">
              <a:buNone/>
              <a:defRPr sz="4600"/>
            </a:lvl1pPr>
            <a:lvl2pPr marL="653110" indent="0">
              <a:buNone/>
              <a:defRPr sz="4000"/>
            </a:lvl2pPr>
            <a:lvl3pPr marL="1306220" indent="0">
              <a:buNone/>
              <a:defRPr sz="3400"/>
            </a:lvl3pPr>
            <a:lvl4pPr marL="1959331" indent="0">
              <a:buNone/>
              <a:defRPr sz="2900"/>
            </a:lvl4pPr>
            <a:lvl5pPr marL="2612441" indent="0">
              <a:buNone/>
              <a:defRPr sz="2900"/>
            </a:lvl5pPr>
            <a:lvl6pPr marL="3265551" indent="0">
              <a:buNone/>
              <a:defRPr sz="2900"/>
            </a:lvl6pPr>
            <a:lvl7pPr marL="3918661" indent="0">
              <a:buNone/>
              <a:defRPr sz="2900"/>
            </a:lvl7pPr>
            <a:lvl8pPr marL="4571771" indent="0">
              <a:buNone/>
              <a:defRPr sz="2900"/>
            </a:lvl8pPr>
            <a:lvl9pPr marL="5224882" indent="0">
              <a:buNone/>
              <a:defRPr sz="29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67661" y="6440806"/>
            <a:ext cx="8778240" cy="965834"/>
          </a:xfrm>
        </p:spPr>
        <p:txBody>
          <a:bodyPr/>
          <a:lstStyle>
            <a:lvl1pPr marL="0" indent="0">
              <a:buNone/>
              <a:defRPr sz="2000"/>
            </a:lvl1pPr>
            <a:lvl2pPr marL="653110" indent="0">
              <a:buNone/>
              <a:defRPr sz="1700"/>
            </a:lvl2pPr>
            <a:lvl3pPr marL="1306220" indent="0">
              <a:buNone/>
              <a:defRPr sz="1400"/>
            </a:lvl3pPr>
            <a:lvl4pPr marL="1959331" indent="0">
              <a:buNone/>
              <a:defRPr sz="1300"/>
            </a:lvl4pPr>
            <a:lvl5pPr marL="2612441" indent="0">
              <a:buNone/>
              <a:defRPr sz="1300"/>
            </a:lvl5pPr>
            <a:lvl6pPr marL="3265551" indent="0">
              <a:buNone/>
              <a:defRPr sz="1300"/>
            </a:lvl6pPr>
            <a:lvl7pPr marL="3918661" indent="0">
              <a:buNone/>
              <a:defRPr sz="1300"/>
            </a:lvl7pPr>
            <a:lvl8pPr marL="4571771" indent="0">
              <a:buNone/>
              <a:defRPr sz="1300"/>
            </a:lvl8pPr>
            <a:lvl9pPr marL="5224882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725BA3B-5767-1445-9FB0-E31A635CA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48AFC-FBA3-CA4D-BC7D-C301B942D150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FCB8039-F961-184A-9FBD-BD423D0A7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8A190E-591F-0F4D-8313-4E4E6FCAF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7A06A-5AF8-6E41-BE35-DA593D4337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6314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40FD27D-C40D-7344-BE1D-8AA0405C7C5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31838" y="330200"/>
            <a:ext cx="131667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4E10130-59B8-4B4C-8B97-EA590A78B07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731838" y="1920875"/>
            <a:ext cx="13166725" cy="543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30194E-E8E7-1D40-96A6-2BF8199BD5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1838" y="7627938"/>
            <a:ext cx="3413125" cy="438150"/>
          </a:xfrm>
          <a:prstGeom prst="rect">
            <a:avLst/>
          </a:prstGeom>
        </p:spPr>
        <p:txBody>
          <a:bodyPr vert="horz" wrap="square" lIns="130622" tIns="65311" rIns="130622" bIns="65311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700">
                <a:solidFill>
                  <a:srgbClr val="898989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323C653E-1D80-104B-81A2-881F029EBE85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B9A19-3910-7049-9A96-135370D0B1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9038" y="7627938"/>
            <a:ext cx="4632325" cy="438150"/>
          </a:xfrm>
          <a:prstGeom prst="rect">
            <a:avLst/>
          </a:prstGeom>
        </p:spPr>
        <p:txBody>
          <a:bodyPr vert="horz" lIns="130622" tIns="65311" rIns="130622" bIns="65311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7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5B03A5-6E82-FD4D-91A9-BA877C8309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85438" y="7627938"/>
            <a:ext cx="3413125" cy="438150"/>
          </a:xfrm>
          <a:prstGeom prst="rect">
            <a:avLst/>
          </a:prstGeom>
        </p:spPr>
        <p:txBody>
          <a:bodyPr vert="horz" wrap="square" lIns="130622" tIns="65311" rIns="130622" bIns="65311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7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EAA83BC-5FC9-7E4C-B5AE-77FC200F8D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3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653110" algn="ctr" rtl="0" fontAlgn="base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pitchFamily="34" charset="0"/>
        </a:defRPr>
      </a:lvl6pPr>
      <a:lvl7pPr marL="1306220" algn="ctr" rtl="0" fontAlgn="base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pitchFamily="34" charset="0"/>
        </a:defRPr>
      </a:lvl7pPr>
      <a:lvl8pPr marL="1959331" algn="ctr" rtl="0" fontAlgn="base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pitchFamily="34" charset="0"/>
        </a:defRPr>
      </a:lvl8pPr>
      <a:lvl9pPr marL="2612441" algn="ctr" rtl="0" fontAlgn="base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pitchFamily="34" charset="0"/>
        </a:defRPr>
      </a:lvl9pPr>
    </p:titleStyle>
    <p:bodyStyle>
      <a:lvl1pPr marL="488950" indent="-4889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1060450" indent="-4079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631950" indent="-32543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284413" indent="-32543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9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938463" indent="-32543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9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3592106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245216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4898327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551437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11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33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44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55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66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82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www.isiteldirect.com/isitelworldtravel/automatic/gumballs.jpg">
            <a:extLst>
              <a:ext uri="{FF2B5EF4-FFF2-40B4-BE49-F238E27FC236}">
                <a16:creationId xmlns:a16="http://schemas.microsoft.com/office/drawing/2014/main" id="{92027D93-8F37-FB47-B72E-9A74E50F6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0"/>
            <a:ext cx="14638338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8" name="Group 15">
            <a:extLst>
              <a:ext uri="{FF2B5EF4-FFF2-40B4-BE49-F238E27FC236}">
                <a16:creationId xmlns:a16="http://schemas.microsoft.com/office/drawing/2014/main" id="{44B2FA65-429E-B14C-8CCB-FE5A85857A83}"/>
              </a:ext>
            </a:extLst>
          </p:cNvPr>
          <p:cNvGrpSpPr>
            <a:grpSpLocks/>
          </p:cNvGrpSpPr>
          <p:nvPr/>
        </p:nvGrpSpPr>
        <p:grpSpPr bwMode="auto">
          <a:xfrm>
            <a:off x="3916363" y="822325"/>
            <a:ext cx="6789737" cy="6584950"/>
            <a:chOff x="1741932" y="685800"/>
            <a:chExt cx="5660136" cy="54864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44E869A-2CEA-D840-8DC4-21A9E61B1DB5}"/>
                </a:ext>
              </a:extLst>
            </p:cNvPr>
            <p:cNvSpPr/>
            <p:nvPr/>
          </p:nvSpPr>
          <p:spPr>
            <a:xfrm>
              <a:off x="1886181" y="857746"/>
              <a:ext cx="5276354" cy="504727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4340" name="Picture 13" descr="candy.jpg">
              <a:extLst>
                <a:ext uri="{FF2B5EF4-FFF2-40B4-BE49-F238E27FC236}">
                  <a16:creationId xmlns:a16="http://schemas.microsoft.com/office/drawing/2014/main" id="{241C8F87-F121-0544-8B1D-10E4C436C6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1932" y="685800"/>
              <a:ext cx="5660136" cy="548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521A0591-AC01-6242-AE31-BF65BC0A9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B6BFFA8-548C-354C-BC2A-B0D32CA6884F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4581" name="Group 13">
            <a:extLst>
              <a:ext uri="{FF2B5EF4-FFF2-40B4-BE49-F238E27FC236}">
                <a16:creationId xmlns:a16="http://schemas.microsoft.com/office/drawing/2014/main" id="{3EBCB164-7F90-224F-8BB9-08B1E58E7BB5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31170F4-9EAF-AE49-84D8-AF88DF829ADB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4588" name="Picture 11" descr="candy tracker.jpg">
              <a:extLst>
                <a:ext uri="{FF2B5EF4-FFF2-40B4-BE49-F238E27FC236}">
                  <a16:creationId xmlns:a16="http://schemas.microsoft.com/office/drawing/2014/main" id="{4CFFC019-4BB4-E447-92D0-BD1103378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582" name="TextBox 10">
            <a:extLst>
              <a:ext uri="{FF2B5EF4-FFF2-40B4-BE49-F238E27FC236}">
                <a16:creationId xmlns:a16="http://schemas.microsoft.com/office/drawing/2014/main" id="{BD4F0619-0346-EB48-A9E8-78DC260CC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9300" y="3538538"/>
            <a:ext cx="11866563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8. What is the book in the following Bible reference?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1 Corinthians 15:58, “Therefore my dear brothers…”</a:t>
            </a:r>
          </a:p>
        </p:txBody>
      </p:sp>
      <p:sp>
        <p:nvSpPr>
          <p:cNvPr id="24583" name="TextBox 11">
            <a:extLst>
              <a:ext uri="{FF2B5EF4-FFF2-40B4-BE49-F238E27FC236}">
                <a16:creationId xmlns:a16="http://schemas.microsoft.com/office/drawing/2014/main" id="{612B4F93-53E3-DE4C-B74C-82B18C3105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038" y="5478463"/>
            <a:ext cx="4702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1 Corinthians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C039FB13-A16E-CA49-9F85-38BB07798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0" y="6845300"/>
            <a:ext cx="4816475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Corinthians	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60AA5B0B-D1A9-0A40-B036-A34C63E9E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5675" y="5478463"/>
            <a:ext cx="4997450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15:58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8D86A8AF-1D20-E648-8FA8-ECCCCF2B7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4400" y="6773863"/>
            <a:ext cx="4592638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the first 4 words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2" grpId="0"/>
      <p:bldP spid="308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99B0943F-9191-454D-ABAE-AD0CF8901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8D0682E-D901-8C41-BCAA-52C2F2C5B5B2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5605" name="Group 13">
            <a:extLst>
              <a:ext uri="{FF2B5EF4-FFF2-40B4-BE49-F238E27FC236}">
                <a16:creationId xmlns:a16="http://schemas.microsoft.com/office/drawing/2014/main" id="{062673BC-6DAB-9449-AD91-D633D0CEEE50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70FE10F-6425-1846-BD6E-749D19410234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5612" name="Picture 11" descr="candy tracker.jpg">
              <a:extLst>
                <a:ext uri="{FF2B5EF4-FFF2-40B4-BE49-F238E27FC236}">
                  <a16:creationId xmlns:a16="http://schemas.microsoft.com/office/drawing/2014/main" id="{6854F869-B598-744B-ACB2-4D7731A7F5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606" name="TextBox 10">
            <a:extLst>
              <a:ext uri="{FF2B5EF4-FFF2-40B4-BE49-F238E27FC236}">
                <a16:creationId xmlns:a16="http://schemas.microsoft.com/office/drawing/2014/main" id="{CC04ED50-FF22-C642-BB8A-E3F46E3442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3275" y="3225800"/>
            <a:ext cx="11499850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9. The color white in the Wordless Book reminds us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of what? BONUS: What is the verse that goes with the color white?</a:t>
            </a:r>
            <a:endParaRPr lang="en-US" altLang="en-US" sz="24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B9751C65-F720-8F4C-9F3A-C397BB404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038" y="5494338"/>
            <a:ext cx="470376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nothing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BFAA4A1C-FBC0-1449-8652-41AA275F6B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0" y="6816725"/>
            <a:ext cx="4816475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Jesus’ robe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11C7087E-B8D2-3341-A84A-C9517E98E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7263" y="5419725"/>
            <a:ext cx="4632325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snow days</a:t>
            </a:r>
          </a:p>
        </p:txBody>
      </p:sp>
      <p:sp>
        <p:nvSpPr>
          <p:cNvPr id="25610" name="TextBox 14">
            <a:extLst>
              <a:ext uri="{FF2B5EF4-FFF2-40B4-BE49-F238E27FC236}">
                <a16:creationId xmlns:a16="http://schemas.microsoft.com/office/drawing/2014/main" id="{265EFD2D-9F89-B949-9057-2AF4E8385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4400" y="6767513"/>
            <a:ext cx="4592638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Being washed clean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EBBC331D-CA5A-6549-AF2E-7DDEFE513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8917CD3-15AD-F64C-A284-0A70A7D1B272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6629" name="Group 13">
            <a:extLst>
              <a:ext uri="{FF2B5EF4-FFF2-40B4-BE49-F238E27FC236}">
                <a16:creationId xmlns:a16="http://schemas.microsoft.com/office/drawing/2014/main" id="{544EB2AD-82AC-C141-9044-9DF2B2ACC6AA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113DA8A-E45F-7146-B162-A3EF2601C22A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6636" name="Picture 11" descr="candy tracker.jpg">
              <a:extLst>
                <a:ext uri="{FF2B5EF4-FFF2-40B4-BE49-F238E27FC236}">
                  <a16:creationId xmlns:a16="http://schemas.microsoft.com/office/drawing/2014/main" id="{19D1ACEE-1CFC-8E44-9A75-97DD5BE22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630" name="TextBox 10">
            <a:extLst>
              <a:ext uri="{FF2B5EF4-FFF2-40B4-BE49-F238E27FC236}">
                <a16:creationId xmlns:a16="http://schemas.microsoft.com/office/drawing/2014/main" id="{23D3D5A4-0D96-444A-BE4D-F7A9ECC54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3565525"/>
            <a:ext cx="9998075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10. Name the first four books of the New Testament.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E288D925-51B3-1445-AAA5-4456493CA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1525" y="5219700"/>
            <a:ext cx="4705350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Genesis, Exodus Leviticus, Numbers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DE768E58-D46F-314F-876A-518DB38E12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6583363"/>
            <a:ext cx="4775200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Matthew, Luke,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John, Acts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9FFF13F4-7EB8-A342-8AA4-F0A6C5516C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5675" y="5202238"/>
            <a:ext cx="3840163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Joshua, Judges, Jude, James</a:t>
            </a:r>
          </a:p>
        </p:txBody>
      </p:sp>
      <p:sp>
        <p:nvSpPr>
          <p:cNvPr id="26634" name="TextBox 14">
            <a:extLst>
              <a:ext uri="{FF2B5EF4-FFF2-40B4-BE49-F238E27FC236}">
                <a16:creationId xmlns:a16="http://schemas.microsoft.com/office/drawing/2014/main" id="{34C8C4BC-351E-7940-9165-4A09671CD6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4400" y="6530975"/>
            <a:ext cx="4592638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Matthew, Mark, Luke, John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3602F9F9-5CD1-9A44-8F3F-6BA804406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B8C33AA-2C10-3849-92E5-DEABB9275948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653" name="Group 13">
            <a:extLst>
              <a:ext uri="{FF2B5EF4-FFF2-40B4-BE49-F238E27FC236}">
                <a16:creationId xmlns:a16="http://schemas.microsoft.com/office/drawing/2014/main" id="{524CE2B5-3673-9A4A-9245-F3A29C6C17EB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49B6911-DD23-E041-8DD7-E9ECF4A64110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7660" name="Picture 11" descr="candy tracker.jpg">
              <a:extLst>
                <a:ext uri="{FF2B5EF4-FFF2-40B4-BE49-F238E27FC236}">
                  <a16:creationId xmlns:a16="http://schemas.microsoft.com/office/drawing/2014/main" id="{4D96FA9B-17D7-1644-97C8-7949FD6831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654" name="TextBox 10">
            <a:extLst>
              <a:ext uri="{FF2B5EF4-FFF2-40B4-BE49-F238E27FC236}">
                <a16:creationId xmlns:a16="http://schemas.microsoft.com/office/drawing/2014/main" id="{EB19D660-C7F1-9F4A-9FD5-E4091ECFA6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3275" y="3590925"/>
            <a:ext cx="10706100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</a:rPr>
              <a:t>11. Fill in the missing word or words: “Believe in ________, and you will be saved…</a:t>
            </a:r>
            <a:r>
              <a:rPr lang="ja-JP" altLang="en-US" sz="4000">
                <a:solidFill>
                  <a:schemeClr val="bg1"/>
                </a:solidFill>
              </a:rPr>
              <a:t>”</a:t>
            </a:r>
            <a:r>
              <a:rPr lang="en-US" altLang="ja-JP" sz="4000" dirty="0">
                <a:solidFill>
                  <a:schemeClr val="bg1"/>
                </a:solidFill>
              </a:rPr>
              <a:t> Acts 16:31</a:t>
            </a:r>
            <a:endParaRPr lang="en-US" altLang="en-US" sz="4000" dirty="0">
              <a:solidFill>
                <a:schemeClr val="bg1"/>
              </a:solidFill>
            </a:endParaRP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EC8F30F6-F656-A346-870A-6F388E7B84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038" y="5554663"/>
            <a:ext cx="470376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everyone</a:t>
            </a:r>
          </a:p>
        </p:txBody>
      </p:sp>
      <p:sp>
        <p:nvSpPr>
          <p:cNvPr id="27656" name="TextBox 12">
            <a:extLst>
              <a:ext uri="{FF2B5EF4-FFF2-40B4-BE49-F238E27FC236}">
                <a16:creationId xmlns:a16="http://schemas.microsoft.com/office/drawing/2014/main" id="{7765ACAC-5DCE-1D44-A34E-5A089680D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6735763"/>
            <a:ext cx="384016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the Lord Jesus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A8AEA534-0D66-C442-8DD1-4177BBF7B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5675" y="5486400"/>
            <a:ext cx="3840163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God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B1BE4EE4-0024-1F47-8FF3-8E84371F71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4400" y="6773863"/>
            <a:ext cx="4592638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yourself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2" grpId="0"/>
      <p:bldP spid="308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8B3BDD36-AEE8-CB4C-A1D8-49D48C927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478B22B-9DEB-AD44-BB95-F6374157AC83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8677" name="Group 13">
            <a:extLst>
              <a:ext uri="{FF2B5EF4-FFF2-40B4-BE49-F238E27FC236}">
                <a16:creationId xmlns:a16="http://schemas.microsoft.com/office/drawing/2014/main" id="{B325E961-4437-824E-9809-8D68F838B315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5D3A604-E4A9-5844-ADB6-0E3C5A5630DA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8684" name="Picture 11" descr="candy tracker.jpg">
              <a:extLst>
                <a:ext uri="{FF2B5EF4-FFF2-40B4-BE49-F238E27FC236}">
                  <a16:creationId xmlns:a16="http://schemas.microsoft.com/office/drawing/2014/main" id="{F0E60C10-1DEA-2A4A-84D7-39202FE811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678" name="TextBox 10">
            <a:extLst>
              <a:ext uri="{FF2B5EF4-FFF2-40B4-BE49-F238E27FC236}">
                <a16:creationId xmlns:a16="http://schemas.microsoft.com/office/drawing/2014/main" id="{5CA1A2DB-0717-C848-9194-A15315F898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038" y="3238500"/>
            <a:ext cx="10736262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12. In the Top 12, there is one verse that talks about heaven. What is this verse?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BONUS: Say the complete verse!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688ADA56-8849-384E-8518-C58F295F87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038" y="5454650"/>
            <a:ext cx="4702175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John 3:16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405539B5-36FA-AA4B-BB28-7AA31B122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0" y="6778625"/>
            <a:ext cx="3840163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Genesis 1:1</a:t>
            </a:r>
          </a:p>
        </p:txBody>
      </p:sp>
      <p:sp>
        <p:nvSpPr>
          <p:cNvPr id="28681" name="TextBox 13">
            <a:extLst>
              <a:ext uri="{FF2B5EF4-FFF2-40B4-BE49-F238E27FC236}">
                <a16:creationId xmlns:a16="http://schemas.microsoft.com/office/drawing/2014/main" id="{EDACF812-71F0-7E43-B323-DC5DF47A3B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5675" y="5486400"/>
            <a:ext cx="3840163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John 14:2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435ABA75-BDF5-0F46-90DC-758E0D6C9B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4400" y="6773863"/>
            <a:ext cx="4592638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Joshua 1:9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F07A1E50-9D06-4942-83ED-98A52F6D9B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FD3F0C6-492A-5040-99DF-42C73DFD8397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9701" name="Group 13">
            <a:extLst>
              <a:ext uri="{FF2B5EF4-FFF2-40B4-BE49-F238E27FC236}">
                <a16:creationId xmlns:a16="http://schemas.microsoft.com/office/drawing/2014/main" id="{23CD8663-170E-754A-BA09-6F2246B83EA8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97186A0-342D-E349-834A-684172FF5998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9708" name="Picture 11" descr="candy tracker.jpg">
              <a:extLst>
                <a:ext uri="{FF2B5EF4-FFF2-40B4-BE49-F238E27FC236}">
                  <a16:creationId xmlns:a16="http://schemas.microsoft.com/office/drawing/2014/main" id="{B08A8589-2CB1-D841-98BF-BF5241ADA3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702" name="TextBox 10">
            <a:extLst>
              <a:ext uri="{FF2B5EF4-FFF2-40B4-BE49-F238E27FC236}">
                <a16:creationId xmlns:a16="http://schemas.microsoft.com/office/drawing/2014/main" id="{4D01B322-A095-684E-B19A-08C38053A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038" y="3867150"/>
            <a:ext cx="9998075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13. What does the word FAITH mean?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A54F79B9-CE40-804E-AE20-02054257A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038" y="5267325"/>
            <a:ext cx="4702175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Seeing so I can believe.</a:t>
            </a:r>
          </a:p>
        </p:txBody>
      </p:sp>
      <p:sp>
        <p:nvSpPr>
          <p:cNvPr id="29704" name="TextBox 12">
            <a:extLst>
              <a:ext uri="{FF2B5EF4-FFF2-40B4-BE49-F238E27FC236}">
                <a16:creationId xmlns:a16="http://schemas.microsoft.com/office/drawing/2014/main" id="{2CC626B9-FE4C-404E-9807-3BB916FDC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038" y="6580188"/>
            <a:ext cx="45720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Believing in what I can’t see.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ACD3D098-2303-2349-A5DA-4469083D4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5675" y="5478463"/>
            <a:ext cx="4794250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Just a girl’s name.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A17F88B3-A8E4-3A42-93D1-EEC89D850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5675" y="6524625"/>
            <a:ext cx="4592638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Having lots of questions.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2" grpId="0"/>
      <p:bldP spid="308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6EE47559-8362-434C-9686-978928714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F839C28-F1A8-5E4B-A8BA-D1465D6167D4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0725" name="Group 13">
            <a:extLst>
              <a:ext uri="{FF2B5EF4-FFF2-40B4-BE49-F238E27FC236}">
                <a16:creationId xmlns:a16="http://schemas.microsoft.com/office/drawing/2014/main" id="{BFD0DAEB-5B84-F248-B7CD-01EBBD0AD22A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6252F04-9E22-814B-A8DD-39768A390915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30732" name="Picture 11" descr="candy tracker.jpg">
              <a:extLst>
                <a:ext uri="{FF2B5EF4-FFF2-40B4-BE49-F238E27FC236}">
                  <a16:creationId xmlns:a16="http://schemas.microsoft.com/office/drawing/2014/main" id="{EDDBC58A-D1FE-984C-944D-0CB678C3F7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26" name="TextBox 10">
            <a:extLst>
              <a:ext uri="{FF2B5EF4-FFF2-40B4-BE49-F238E27FC236}">
                <a16:creationId xmlns:a16="http://schemas.microsoft.com/office/drawing/2014/main" id="{45DC6108-AE4D-4F45-A1F3-6706D7D8C9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038" y="3538538"/>
            <a:ext cx="99980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14. How many books are in the entire Bible?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Hint: There are 27 in the New Testament.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DD5280B3-70F8-0244-8669-C9B35061D5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038" y="5524500"/>
            <a:ext cx="47037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106</a:t>
            </a:r>
          </a:p>
        </p:txBody>
      </p:sp>
      <p:sp>
        <p:nvSpPr>
          <p:cNvPr id="30728" name="TextBox 12">
            <a:extLst>
              <a:ext uri="{FF2B5EF4-FFF2-40B4-BE49-F238E27FC236}">
                <a16:creationId xmlns:a16="http://schemas.microsoft.com/office/drawing/2014/main" id="{DD2DEBB3-1822-DF4F-935E-9E91387821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6858000"/>
            <a:ext cx="3840163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66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8B3BA19D-7CB1-CF45-92DE-46E90AA5B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5675" y="5516563"/>
            <a:ext cx="384016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69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E8E98868-BA6D-1F45-B7A3-3F5F9CFB77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4400" y="6773863"/>
            <a:ext cx="4592638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426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2" grpId="0"/>
      <p:bldP spid="308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C944D4FC-DECF-CD4E-A078-04677292B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5FA53A4-2B5B-A341-8641-5931C75BE1E6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1749" name="Group 13">
            <a:extLst>
              <a:ext uri="{FF2B5EF4-FFF2-40B4-BE49-F238E27FC236}">
                <a16:creationId xmlns:a16="http://schemas.microsoft.com/office/drawing/2014/main" id="{2E823F8F-DAE2-6948-8DBB-2E37D89CA97B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40B479B-3D36-3440-8CF1-0B702B381027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31756" name="Picture 11" descr="candy tracker.jpg">
              <a:extLst>
                <a:ext uri="{FF2B5EF4-FFF2-40B4-BE49-F238E27FC236}">
                  <a16:creationId xmlns:a16="http://schemas.microsoft.com/office/drawing/2014/main" id="{9796EC57-BE3B-D54C-8352-72F7F2D22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750" name="TextBox 10">
            <a:extLst>
              <a:ext uri="{FF2B5EF4-FFF2-40B4-BE49-F238E27FC236}">
                <a16:creationId xmlns:a16="http://schemas.microsoft.com/office/drawing/2014/main" id="{9236BA1E-20E5-C74D-A786-CBA516D85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6600" y="3832225"/>
            <a:ext cx="107696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15. In John 14:6, Jesus says He is the…</a:t>
            </a:r>
            <a:endParaRPr lang="en-US" altLang="en-US" sz="24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813DD968-4F5F-1E4B-B020-F7DEC24EC6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459413"/>
            <a:ext cx="4703763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my best friend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C27185FF-B8B9-4741-923F-2448123A83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0" y="6553200"/>
            <a:ext cx="4816475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the courage, the love, the strength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C273CB5A-54B8-E74B-889A-A4DE76C7E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5675" y="5211763"/>
            <a:ext cx="4632325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the beginning, the middle, the end</a:t>
            </a:r>
          </a:p>
        </p:txBody>
      </p:sp>
      <p:sp>
        <p:nvSpPr>
          <p:cNvPr id="31754" name="TextBox 14">
            <a:extLst>
              <a:ext uri="{FF2B5EF4-FFF2-40B4-BE49-F238E27FC236}">
                <a16:creationId xmlns:a16="http://schemas.microsoft.com/office/drawing/2014/main" id="{053348E2-04DC-AC48-A6D9-72DF30864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4400" y="6524625"/>
            <a:ext cx="4592638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the way, the truth, the life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CA477012-F359-D940-93D8-3E8B5F1CE1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5576046-B04F-4C43-B4FD-FB39AD30E5E5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2773" name="Group 13">
            <a:extLst>
              <a:ext uri="{FF2B5EF4-FFF2-40B4-BE49-F238E27FC236}">
                <a16:creationId xmlns:a16="http://schemas.microsoft.com/office/drawing/2014/main" id="{9CBDD8E0-328F-1B47-9B9A-5676D613274C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E0017BE-755A-7F47-839E-B42C5CE36059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32780" name="Picture 11" descr="candy tracker.jpg">
              <a:extLst>
                <a:ext uri="{FF2B5EF4-FFF2-40B4-BE49-F238E27FC236}">
                  <a16:creationId xmlns:a16="http://schemas.microsoft.com/office/drawing/2014/main" id="{D40B1C50-26ED-2040-9B0C-03E8A7AC2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774" name="TextBox 10">
            <a:extLst>
              <a:ext uri="{FF2B5EF4-FFF2-40B4-BE49-F238E27FC236}">
                <a16:creationId xmlns:a16="http://schemas.microsoft.com/office/drawing/2014/main" id="{7155B1AC-ADA9-204C-8140-F55B348C5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3275" y="3581400"/>
            <a:ext cx="11499850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16. Your friend says that only some people sin.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What verse would you share with them? Why?</a:t>
            </a:r>
            <a:endParaRPr lang="en-US" altLang="en-US" sz="24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2775" name="TextBox 11">
            <a:extLst>
              <a:ext uri="{FF2B5EF4-FFF2-40B4-BE49-F238E27FC236}">
                <a16:creationId xmlns:a16="http://schemas.microsoft.com/office/drawing/2014/main" id="{45EEA1AE-2475-B144-AB78-2F8C69E35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038" y="5494338"/>
            <a:ext cx="470376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Romans 3:23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8392F886-AAB1-9347-ADE1-7B9B3FE9E0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6613" y="6804025"/>
            <a:ext cx="4816475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Joshua 1:9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3EB55268-8413-F641-B079-BCCF182EF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7263" y="5470525"/>
            <a:ext cx="4632325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Hebrews 9:22b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DC341AE6-764B-6844-94A0-8022C91429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3125" y="6804025"/>
            <a:ext cx="55689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Acts 16:31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2" grpId="0"/>
      <p:bldP spid="308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F4F888B8-CB6D-2F48-92B2-50EC9400F4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0A19818-0704-5E47-B242-CEAC6511099F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3797" name="Group 13">
            <a:extLst>
              <a:ext uri="{FF2B5EF4-FFF2-40B4-BE49-F238E27FC236}">
                <a16:creationId xmlns:a16="http://schemas.microsoft.com/office/drawing/2014/main" id="{14C63164-CE81-1C4A-AD49-B01CEFD7A0F4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F7D1251-1483-5E42-86E7-4CC9F512715F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33800" name="Picture 11" descr="candy tracker.jpg">
              <a:extLst>
                <a:ext uri="{FF2B5EF4-FFF2-40B4-BE49-F238E27FC236}">
                  <a16:creationId xmlns:a16="http://schemas.microsoft.com/office/drawing/2014/main" id="{2502C2C6-8421-C24F-829C-C77DE82620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3798" name="TextBox 10">
            <a:extLst>
              <a:ext uri="{FF2B5EF4-FFF2-40B4-BE49-F238E27FC236}">
                <a16:creationId xmlns:a16="http://schemas.microsoft.com/office/drawing/2014/main" id="{39002BCB-BD09-8540-ACB4-E8AD9A7DC4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3275" y="3581400"/>
            <a:ext cx="11499850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FINAL QUESTION: Say 5 names for Jesus or words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that describe Jesus.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60EDD83B-D39E-E94B-B59E-DA884DF920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45F0031-EB48-AA44-8190-4FD47F89BD25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5365" name="Group 13">
            <a:extLst>
              <a:ext uri="{FF2B5EF4-FFF2-40B4-BE49-F238E27FC236}">
                <a16:creationId xmlns:a16="http://schemas.microsoft.com/office/drawing/2014/main" id="{4734A559-947B-4C44-B9D9-8A5C86380B35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180A575-EDA9-264A-84E8-FF0CFC7966C7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15372" name="Picture 11" descr="candy tracker.jpg">
              <a:extLst>
                <a:ext uri="{FF2B5EF4-FFF2-40B4-BE49-F238E27FC236}">
                  <a16:creationId xmlns:a16="http://schemas.microsoft.com/office/drawing/2014/main" id="{EF1DA0B3-9C60-194F-ADA0-B52AF53C6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366" name="TextBox 10">
            <a:extLst>
              <a:ext uri="{FF2B5EF4-FFF2-40B4-BE49-F238E27FC236}">
                <a16:creationId xmlns:a16="http://schemas.microsoft.com/office/drawing/2014/main" id="{548B01FC-6CA5-D848-BFFE-A3DA26383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3565525"/>
            <a:ext cx="9998075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EXAMPLE: Who is  the mascot for Discovery Land?</a:t>
            </a:r>
          </a:p>
        </p:txBody>
      </p:sp>
      <p:sp>
        <p:nvSpPr>
          <p:cNvPr id="15367" name="TextBox 11">
            <a:extLst>
              <a:ext uri="{FF2B5EF4-FFF2-40B4-BE49-F238E27FC236}">
                <a16:creationId xmlns:a16="http://schemas.microsoft.com/office/drawing/2014/main" id="{A1514B49-8AB5-CE46-90D9-0C007CF3D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1525" y="5554663"/>
            <a:ext cx="3841750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Tracker 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676F2C37-BCDC-FA46-AB13-38B8D89469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6858000"/>
            <a:ext cx="3840163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Noah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BC1B5627-ECBF-DB4B-A3D1-170E2261CE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4400" y="5578475"/>
            <a:ext cx="3840163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Cami 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82F9FA8D-6F2E-9547-B492-F97C2A05A0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4400" y="6835775"/>
            <a:ext cx="3840163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Charlie Brown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2" grpId="0"/>
      <p:bldP spid="308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http://www.isiteldirect.com/isitelworldtravel/automatic/gumballs.jpg">
            <a:extLst>
              <a:ext uri="{FF2B5EF4-FFF2-40B4-BE49-F238E27FC236}">
                <a16:creationId xmlns:a16="http://schemas.microsoft.com/office/drawing/2014/main" id="{FD828459-143B-0B40-A0FB-9111A2088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0"/>
            <a:ext cx="14638338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818" name="Group 15">
            <a:extLst>
              <a:ext uri="{FF2B5EF4-FFF2-40B4-BE49-F238E27FC236}">
                <a16:creationId xmlns:a16="http://schemas.microsoft.com/office/drawing/2014/main" id="{EE411092-7672-5044-AFCB-9F643A3C06A1}"/>
              </a:ext>
            </a:extLst>
          </p:cNvPr>
          <p:cNvGrpSpPr>
            <a:grpSpLocks/>
          </p:cNvGrpSpPr>
          <p:nvPr/>
        </p:nvGrpSpPr>
        <p:grpSpPr bwMode="auto">
          <a:xfrm>
            <a:off x="3890963" y="822325"/>
            <a:ext cx="6840537" cy="6584950"/>
            <a:chOff x="1741932" y="685800"/>
            <a:chExt cx="5660136" cy="54864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A79E152-6C08-DE49-9ABE-B9CB14E94A5B}"/>
                </a:ext>
              </a:extLst>
            </p:cNvPr>
            <p:cNvSpPr/>
            <p:nvPr/>
          </p:nvSpPr>
          <p:spPr>
            <a:xfrm>
              <a:off x="1886424" y="857746"/>
              <a:ext cx="5276576" cy="504727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34820" name="Picture 13" descr="candy.jpg">
              <a:extLst>
                <a:ext uri="{FF2B5EF4-FFF2-40B4-BE49-F238E27FC236}">
                  <a16:creationId xmlns:a16="http://schemas.microsoft.com/office/drawing/2014/main" id="{BB7966B5-A319-5C4C-9583-A9B6D87F4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1932" y="685800"/>
              <a:ext cx="5660136" cy="548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4311D173-2D81-EF4F-91D7-36F2DD00F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7BBE311-4E6E-5940-84E2-1E4E9E495F05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6389" name="Group 13">
            <a:extLst>
              <a:ext uri="{FF2B5EF4-FFF2-40B4-BE49-F238E27FC236}">
                <a16:creationId xmlns:a16="http://schemas.microsoft.com/office/drawing/2014/main" id="{0E1D45FA-4AE3-7F46-9F0F-547BFA64483B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239FEF9-0B59-FD48-981C-C10E1D25A21C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16396" name="Picture 11" descr="candy tracker.jpg">
              <a:extLst>
                <a:ext uri="{FF2B5EF4-FFF2-40B4-BE49-F238E27FC236}">
                  <a16:creationId xmlns:a16="http://schemas.microsoft.com/office/drawing/2014/main" id="{BCEA0B94-ADB8-1349-801D-2276736B4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90" name="TextBox 10">
            <a:extLst>
              <a:ext uri="{FF2B5EF4-FFF2-40B4-BE49-F238E27FC236}">
                <a16:creationId xmlns:a16="http://schemas.microsoft.com/office/drawing/2014/main" id="{FDF2378C-181D-1A4E-A767-8EFC3B332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2000" y="3841750"/>
            <a:ext cx="11501438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1. How many parts is the Bible divided into?</a:t>
            </a:r>
            <a:endParaRPr lang="en-US" altLang="en-US" sz="24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7C8610F0-8040-1547-9C84-872D43DDA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038" y="5554663"/>
            <a:ext cx="470376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CBD08E9D-4C5D-0042-A1CC-3139F4F01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6858000"/>
            <a:ext cx="4816475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91C95419-7AAF-B640-95D4-EBAE03B1BB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5675" y="5516563"/>
            <a:ext cx="5119688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too many to count</a:t>
            </a:r>
          </a:p>
        </p:txBody>
      </p:sp>
      <p:sp>
        <p:nvSpPr>
          <p:cNvPr id="16394" name="TextBox 14">
            <a:extLst>
              <a:ext uri="{FF2B5EF4-FFF2-40B4-BE49-F238E27FC236}">
                <a16:creationId xmlns:a16="http://schemas.microsoft.com/office/drawing/2014/main" id="{040C9191-B06A-5647-979D-65ED34BD2B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5363" y="6854825"/>
            <a:ext cx="55673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9779EB87-C83D-DB4D-86A2-CA3B770013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01F375B-BB56-8942-80E9-736D3638D828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7413" name="Group 13">
            <a:extLst>
              <a:ext uri="{FF2B5EF4-FFF2-40B4-BE49-F238E27FC236}">
                <a16:creationId xmlns:a16="http://schemas.microsoft.com/office/drawing/2014/main" id="{B5295211-C931-674A-A491-A42B4F33FDBE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26456B4-0411-7C44-8C6E-FBE35BC9DAF5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17420" name="Picture 11" descr="candy tracker.jpg">
              <a:extLst>
                <a:ext uri="{FF2B5EF4-FFF2-40B4-BE49-F238E27FC236}">
                  <a16:creationId xmlns:a16="http://schemas.microsoft.com/office/drawing/2014/main" id="{5AB4D4EA-3156-6544-9E4C-61137BD568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414" name="TextBox 10">
            <a:extLst>
              <a:ext uri="{FF2B5EF4-FFF2-40B4-BE49-F238E27FC236}">
                <a16:creationId xmlns:a16="http://schemas.microsoft.com/office/drawing/2014/main" id="{4E77142C-4DF8-6F46-ABD4-39D7815708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3863975"/>
            <a:ext cx="9998075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2. Which color is not in the Wordless Book?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40A9CEFE-D9AD-7B42-A06E-F3A0A5208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1525" y="5554663"/>
            <a:ext cx="4705350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Yellow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09130405-91A2-FB4D-AAED-3FBB0DAB6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6858000"/>
            <a:ext cx="3840163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Green</a:t>
            </a:r>
          </a:p>
        </p:txBody>
      </p:sp>
      <p:sp>
        <p:nvSpPr>
          <p:cNvPr id="17417" name="TextBox 13">
            <a:extLst>
              <a:ext uri="{FF2B5EF4-FFF2-40B4-BE49-F238E27FC236}">
                <a16:creationId xmlns:a16="http://schemas.microsoft.com/office/drawing/2014/main" id="{61FF41E5-E1FC-C244-8178-863AFE100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4400" y="5578475"/>
            <a:ext cx="3840163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Blue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34C8715D-A0E7-3449-B93E-8DD135BB88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4400" y="6835775"/>
            <a:ext cx="3840163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Red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C11EDC42-C1E8-6240-8223-BE43DEF4B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C2A231C-EDF5-9645-B499-0ED04AE799A5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8437" name="Group 13">
            <a:extLst>
              <a:ext uri="{FF2B5EF4-FFF2-40B4-BE49-F238E27FC236}">
                <a16:creationId xmlns:a16="http://schemas.microsoft.com/office/drawing/2014/main" id="{61D7BDF4-7FA9-4040-A53B-3328C9F56654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878F1D1-F1C6-0141-A270-BC6B3A8393D2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18444" name="Picture 11" descr="candy tracker.jpg">
              <a:extLst>
                <a:ext uri="{FF2B5EF4-FFF2-40B4-BE49-F238E27FC236}">
                  <a16:creationId xmlns:a16="http://schemas.microsoft.com/office/drawing/2014/main" id="{297AF58F-B8C5-B04A-8F60-CA0D03431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38" name="TextBox 10">
            <a:extLst>
              <a:ext uri="{FF2B5EF4-FFF2-40B4-BE49-F238E27FC236}">
                <a16:creationId xmlns:a16="http://schemas.microsoft.com/office/drawing/2014/main" id="{E1307DAE-9B95-C742-9E69-0C21889BA8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0575" y="3848100"/>
            <a:ext cx="11499850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3. What is SIN?</a:t>
            </a:r>
            <a:endParaRPr lang="en-US" altLang="en-US" sz="24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F9893EA4-B9F5-AA43-8C02-215F86B4E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038" y="5494338"/>
            <a:ext cx="470376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Something you eat</a:t>
            </a:r>
          </a:p>
        </p:txBody>
      </p:sp>
      <p:sp>
        <p:nvSpPr>
          <p:cNvPr id="18440" name="TextBox 12">
            <a:extLst>
              <a:ext uri="{FF2B5EF4-FFF2-40B4-BE49-F238E27FC236}">
                <a16:creationId xmlns:a16="http://schemas.microsoft.com/office/drawing/2014/main" id="{713378E2-CED6-B049-B7FE-4F78EA03D2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2338" y="6673850"/>
            <a:ext cx="46323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200">
                <a:solidFill>
                  <a:schemeClr val="bg1"/>
                </a:solidFill>
              </a:rPr>
              <a:t>Anything we think, say, or do that is against God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0CED475E-FC6C-1E45-B1EF-78F8DCA88A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7263" y="5192713"/>
            <a:ext cx="4632325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When you do good things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DE244A4C-801B-B040-94E6-856EBF7F70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8838" y="6550025"/>
            <a:ext cx="5567362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When you give money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to the church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2" grpId="0"/>
      <p:bldP spid="30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778D6F2E-A2D6-6644-BCCE-66E70DA46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393864A-D59C-124E-87F5-860FD769E9A9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0485" name="Group 13">
            <a:extLst>
              <a:ext uri="{FF2B5EF4-FFF2-40B4-BE49-F238E27FC236}">
                <a16:creationId xmlns:a16="http://schemas.microsoft.com/office/drawing/2014/main" id="{89E66AB0-57A0-F546-A391-81B364EE872F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505CE46-A629-FE4E-A879-79E50E936CBB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0492" name="Picture 11" descr="candy tracker.jpg">
              <a:extLst>
                <a:ext uri="{FF2B5EF4-FFF2-40B4-BE49-F238E27FC236}">
                  <a16:creationId xmlns:a16="http://schemas.microsoft.com/office/drawing/2014/main" id="{77C0FD09-2DEE-C240-9409-269CDACC58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86" name="TextBox 10">
            <a:extLst>
              <a:ext uri="{FF2B5EF4-FFF2-40B4-BE49-F238E27FC236}">
                <a16:creationId xmlns:a16="http://schemas.microsoft.com/office/drawing/2014/main" id="{9FE14DCC-63E2-174C-85C4-67E57DDEE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9763" y="3551238"/>
            <a:ext cx="11501437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4. Which of the following is NOT another name for Jesus?</a:t>
            </a:r>
            <a:endParaRPr lang="en-US" altLang="en-US" sz="24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5A344CD4-C00D-DE4D-9109-14285FF175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038" y="5462588"/>
            <a:ext cx="4702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Almighty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69FFFAD4-F449-424B-9C62-3EDA6DF243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6777038"/>
            <a:ext cx="48164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Savior</a:t>
            </a:r>
          </a:p>
        </p:txBody>
      </p:sp>
      <p:sp>
        <p:nvSpPr>
          <p:cNvPr id="20489" name="TextBox 13">
            <a:extLst>
              <a:ext uri="{FF2B5EF4-FFF2-40B4-BE49-F238E27FC236}">
                <a16:creationId xmlns:a16="http://schemas.microsoft.com/office/drawing/2014/main" id="{720E1BBE-F2CA-374E-ABCB-83EB0FE28C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5675" y="5430838"/>
            <a:ext cx="463232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Almost perfect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28AE6EB6-3598-5F43-8A86-DA15DE74F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6799263"/>
            <a:ext cx="5568950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Counselor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587F2DD4-F2B3-E844-A809-170B029AA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F3CD51F-DE36-8247-B294-B2A3269C439C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1509" name="Group 13">
            <a:extLst>
              <a:ext uri="{FF2B5EF4-FFF2-40B4-BE49-F238E27FC236}">
                <a16:creationId xmlns:a16="http://schemas.microsoft.com/office/drawing/2014/main" id="{EF82D979-460E-774F-BBC8-6D2359D251A8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1056CF1-6277-0D44-A69C-005B0DD209FA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1516" name="Picture 11" descr="candy tracker.jpg">
              <a:extLst>
                <a:ext uri="{FF2B5EF4-FFF2-40B4-BE49-F238E27FC236}">
                  <a16:creationId xmlns:a16="http://schemas.microsoft.com/office/drawing/2014/main" id="{6E34C0D7-88FF-F042-AC7E-5CBA317C0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510" name="TextBox 10">
            <a:extLst>
              <a:ext uri="{FF2B5EF4-FFF2-40B4-BE49-F238E27FC236}">
                <a16:creationId xmlns:a16="http://schemas.microsoft.com/office/drawing/2014/main" id="{967B3146-FE91-944D-837D-3948C74D18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0600" y="3297238"/>
            <a:ext cx="125984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700">
                <a:solidFill>
                  <a:schemeClr val="bg1"/>
                </a:solidFill>
              </a:rPr>
              <a:t>5. Fill in the blank: ” ________ in the Lord with all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700">
                <a:solidFill>
                  <a:schemeClr val="bg1"/>
                </a:solidFill>
              </a:rPr>
              <a:t> your heart and lean not on your own understanding.”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700">
                <a:solidFill>
                  <a:schemeClr val="bg1"/>
                </a:solidFill>
              </a:rPr>
              <a:t>BONUS: Say the complete reference for this verse!</a:t>
            </a:r>
            <a:endParaRPr lang="en-US" altLang="en-US" sz="37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7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76024B70-E808-CD47-88B0-8E348C8460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6613" y="5521325"/>
            <a:ext cx="47037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Hope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513A5CE5-A866-394C-BE95-66599C6306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6613" y="6804025"/>
            <a:ext cx="4816475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Follow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198F139A-B4CD-7742-B5ED-17FB54A111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5675" y="5486400"/>
            <a:ext cx="4632325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Pray</a:t>
            </a:r>
          </a:p>
        </p:txBody>
      </p:sp>
      <p:sp>
        <p:nvSpPr>
          <p:cNvPr id="21514" name="TextBox 14">
            <a:extLst>
              <a:ext uri="{FF2B5EF4-FFF2-40B4-BE49-F238E27FC236}">
                <a16:creationId xmlns:a16="http://schemas.microsoft.com/office/drawing/2014/main" id="{35B4D391-539F-D040-B452-CADE2597FE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3125" y="6804025"/>
            <a:ext cx="55689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Trust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E00B8C68-82AD-FC4B-B293-3003E4EEA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08C5445-352C-4240-8C89-8B04769A02B4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2533" name="Group 13">
            <a:extLst>
              <a:ext uri="{FF2B5EF4-FFF2-40B4-BE49-F238E27FC236}">
                <a16:creationId xmlns:a16="http://schemas.microsoft.com/office/drawing/2014/main" id="{30C869DE-DF1D-0E48-933F-09A878BFCC5F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056EAD4-0CFA-2245-92AE-908F8A6627A0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2540" name="Picture 11" descr="candy tracker.jpg">
              <a:extLst>
                <a:ext uri="{FF2B5EF4-FFF2-40B4-BE49-F238E27FC236}">
                  <a16:creationId xmlns:a16="http://schemas.microsoft.com/office/drawing/2014/main" id="{E9F7C927-D38C-DA45-8F04-685A4C47FC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34" name="TextBox 10">
            <a:extLst>
              <a:ext uri="{FF2B5EF4-FFF2-40B4-BE49-F238E27FC236}">
                <a16:creationId xmlns:a16="http://schemas.microsoft.com/office/drawing/2014/main" id="{7A66569D-75E6-A34B-B8D1-F360ABA309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3829050"/>
            <a:ext cx="114998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6. Which order does a Bible reference follow?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541F3B07-3CF5-D448-AD3D-C49EEF0CD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478463"/>
            <a:ext cx="470376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chapter, verse, book 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DF73FF80-FFA4-B241-A0D3-B9C9AD1242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6559550"/>
            <a:ext cx="48164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Any order – it doesn’t matter</a:t>
            </a:r>
          </a:p>
        </p:txBody>
      </p:sp>
      <p:sp>
        <p:nvSpPr>
          <p:cNvPr id="22537" name="TextBox 13">
            <a:extLst>
              <a:ext uri="{FF2B5EF4-FFF2-40B4-BE49-F238E27FC236}">
                <a16:creationId xmlns:a16="http://schemas.microsoft.com/office/drawing/2014/main" id="{C3656C89-045F-344B-A26A-1332B22995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8375" y="5478463"/>
            <a:ext cx="463232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book, chapter, verse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889411E3-C60E-094C-8490-D9D4F933F3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7100" y="6702425"/>
            <a:ext cx="55689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name, date, address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2BD0E9A9-936C-3540-A067-29838FCE06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14990763" cy="83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67D312D-3F23-AF4F-B7A9-16E9139CD214}"/>
              </a:ext>
            </a:extLst>
          </p:cNvPr>
          <p:cNvSpPr/>
          <p:nvPr/>
        </p:nvSpPr>
        <p:spPr>
          <a:xfrm>
            <a:off x="426720" y="3566160"/>
            <a:ext cx="1420368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3557" name="Group 13">
            <a:extLst>
              <a:ext uri="{FF2B5EF4-FFF2-40B4-BE49-F238E27FC236}">
                <a16:creationId xmlns:a16="http://schemas.microsoft.com/office/drawing/2014/main" id="{91998AD6-C378-D141-BCAB-7E840B00AF50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74638"/>
            <a:ext cx="14093825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69E4453-3B1C-AE47-BB0A-D5CC95102520}"/>
                </a:ext>
              </a:extLst>
            </p:cNvPr>
            <p:cNvSpPr/>
            <p:nvPr/>
          </p:nvSpPr>
          <p:spPr>
            <a:xfrm>
              <a:off x="3962272" y="818680"/>
              <a:ext cx="78093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3564" name="Picture 11" descr="candy tracker.jpg">
              <a:extLst>
                <a:ext uri="{FF2B5EF4-FFF2-40B4-BE49-F238E27FC236}">
                  <a16:creationId xmlns:a16="http://schemas.microsoft.com/office/drawing/2014/main" id="{23F148EA-84A0-E74B-9B1E-EDBCB5A6EE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58" name="TextBox 10">
            <a:extLst>
              <a:ext uri="{FF2B5EF4-FFF2-40B4-BE49-F238E27FC236}">
                <a16:creationId xmlns:a16="http://schemas.microsoft.com/office/drawing/2014/main" id="{92B44C51-EF22-8F4C-A87F-4EA63E45C9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3836988"/>
            <a:ext cx="11499850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7. What is worship?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7DCEBFB7-67C8-C943-89E8-ABD8898595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038" y="5224463"/>
            <a:ext cx="4703762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Praying and asking for what we want.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7E38D606-0724-8D4C-ADFB-53DCD043F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4075" y="6580188"/>
            <a:ext cx="4816475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Anytime we sing a “church song”.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CBEC9FAD-FD4E-EC40-8172-EF52A3B42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7263" y="5235575"/>
            <a:ext cx="4632325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Songs we sing in Discovery Land.</a:t>
            </a:r>
          </a:p>
        </p:txBody>
      </p:sp>
      <p:sp>
        <p:nvSpPr>
          <p:cNvPr id="23562" name="TextBox 14">
            <a:extLst>
              <a:ext uri="{FF2B5EF4-FFF2-40B4-BE49-F238E27FC236}">
                <a16:creationId xmlns:a16="http://schemas.microsoft.com/office/drawing/2014/main" id="{0A3AB8E0-6E01-0C4E-9127-E3A265910B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1363" y="6732588"/>
            <a:ext cx="5567362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622" tIns="65311" rIns="130622" bIns="653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4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200">
                <a:solidFill>
                  <a:schemeClr val="bg1"/>
                </a:solidFill>
              </a:rPr>
              <a:t>Giving full attention to God and telling Him how great He 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AF148A6338E745A019066EF8516AB5" ma:contentTypeVersion="15" ma:contentTypeDescription="Create a new document." ma:contentTypeScope="" ma:versionID="598ba4cef3b9b02085157a7437334df1">
  <xsd:schema xmlns:xsd="http://www.w3.org/2001/XMLSchema" xmlns:xs="http://www.w3.org/2001/XMLSchema" xmlns:p="http://schemas.microsoft.com/office/2006/metadata/properties" xmlns:ns2="0262e1f1-3b32-49da-a517-b4fb05fce4aa" xmlns:ns3="adefabda-bd6b-4128-a26e-f93d6295a92b" targetNamespace="http://schemas.microsoft.com/office/2006/metadata/properties" ma:root="true" ma:fieldsID="851373174511ea1433d0cc3b91696b2a" ns2:_="" ns3:_="">
    <xsd:import namespace="0262e1f1-3b32-49da-a517-b4fb05fce4aa"/>
    <xsd:import namespace="adefabda-bd6b-4128-a26e-f93d6295a9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2e1f1-3b32-49da-a517-b4fb05fce4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efabda-bd6b-4128-a26e-f93d6295a92b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B8C6251-F42C-478C-9E50-19507F77B71D}">
  <ds:schemaRefs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adefabda-bd6b-4128-a26e-f93d6295a92b"/>
    <ds:schemaRef ds:uri="0262e1f1-3b32-49da-a517-b4fb05fce4aa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61C26F1-A70C-4D14-B21D-E150F5168E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F8B5CA-2771-4083-8879-9117B2CF571A}"/>
</file>

<file path=docProps/app.xml><?xml version="1.0" encoding="utf-8"?>
<Properties xmlns="http://schemas.openxmlformats.org/officeDocument/2006/extended-properties" xmlns:vt="http://schemas.openxmlformats.org/officeDocument/2006/docPropsVTypes">
  <TotalTime>2466</TotalTime>
  <Words>528</Words>
  <Application>Microsoft Macintosh PowerPoint</Application>
  <PresentationFormat>Custom</PresentationFormat>
  <Paragraphs>103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Appleton Alliance Church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lbricco</dc:creator>
  <cp:lastModifiedBy>Kerrie Gonnering</cp:lastModifiedBy>
  <cp:revision>35</cp:revision>
  <dcterms:created xsi:type="dcterms:W3CDTF">2010-01-30T01:07:22Z</dcterms:created>
  <dcterms:modified xsi:type="dcterms:W3CDTF">2024-07-16T18:07:31Z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0x010100B9AF148A6338E745A019066EF8516AB5</vt:lpwstr>
  </property>
</Properties>
</file>