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5" r:id="rId28"/>
    <p:sldId id="286" r:id="rId29"/>
    <p:sldId id="283" r:id="rId30"/>
    <p:sldId id="284" r:id="rId31"/>
  </p:sldIdLst>
  <p:sldSz cx="14630400" cy="8229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652463" indent="-1952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304925" indent="-3905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958975" indent="-58737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611438" indent="-78263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9"/>
    <p:restoredTop sz="93469"/>
  </p:normalViewPr>
  <p:slideViewPr>
    <p:cSldViewPr snapToGrid="0">
      <p:cViewPr varScale="1">
        <p:scale>
          <a:sx n="99" d="100"/>
          <a:sy n="99" d="100"/>
        </p:scale>
        <p:origin x="528" y="112"/>
      </p:cViewPr>
      <p:guideLst>
        <p:guide orient="horz" pos="2592"/>
        <p:guide pos="4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5895" cy="7589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rrie Gonnering" userId="e319662f-3cde-4bca-8ab7-7ce79fbe4e56" providerId="ADAL" clId="{A93DBF4A-896C-DB43-959D-88B4FA0E1A5A}"/>
    <pc:docChg chg="custSel modSld">
      <pc:chgData name="Kerrie Gonnering" userId="e319662f-3cde-4bca-8ab7-7ce79fbe4e56" providerId="ADAL" clId="{A93DBF4A-896C-DB43-959D-88B4FA0E1A5A}" dt="2024-07-16T18:12:45.812" v="6" actId="20577"/>
      <pc:docMkLst>
        <pc:docMk/>
      </pc:docMkLst>
      <pc:sldChg chg="modSp mod">
        <pc:chgData name="Kerrie Gonnering" userId="e319662f-3cde-4bca-8ab7-7ce79fbe4e56" providerId="ADAL" clId="{A93DBF4A-896C-DB43-959D-88B4FA0E1A5A}" dt="2024-07-16T18:09:27.836" v="2" actId="5793"/>
        <pc:sldMkLst>
          <pc:docMk/>
          <pc:sldMk cId="0" sldId="261"/>
        </pc:sldMkLst>
        <pc:spChg chg="mod">
          <ac:chgData name="Kerrie Gonnering" userId="e319662f-3cde-4bca-8ab7-7ce79fbe4e56" providerId="ADAL" clId="{A93DBF4A-896C-DB43-959D-88B4FA0E1A5A}" dt="2024-07-16T18:09:27.836" v="2" actId="5793"/>
          <ac:spMkLst>
            <pc:docMk/>
            <pc:sldMk cId="0" sldId="261"/>
            <ac:spMk id="17414" creationId="{09135EFC-9544-A44D-B1E5-82D69DCC2197}"/>
          </ac:spMkLst>
        </pc:spChg>
      </pc:sldChg>
      <pc:sldChg chg="modSp mod">
        <pc:chgData name="Kerrie Gonnering" userId="e319662f-3cde-4bca-8ab7-7ce79fbe4e56" providerId="ADAL" clId="{A93DBF4A-896C-DB43-959D-88B4FA0E1A5A}" dt="2024-07-16T18:12:45.812" v="6" actId="20577"/>
        <pc:sldMkLst>
          <pc:docMk/>
          <pc:sldMk cId="0" sldId="268"/>
        </pc:sldMkLst>
        <pc:spChg chg="mod">
          <ac:chgData name="Kerrie Gonnering" userId="e319662f-3cde-4bca-8ab7-7ce79fbe4e56" providerId="ADAL" clId="{A93DBF4A-896C-DB43-959D-88B4FA0E1A5A}" dt="2024-07-16T18:12:45.812" v="6" actId="20577"/>
          <ac:spMkLst>
            <pc:docMk/>
            <pc:sldMk cId="0" sldId="268"/>
            <ac:spMk id="22534" creationId="{CA99E27A-6BFF-B44D-8093-436A97E90D8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7B189D0-36FA-624B-A135-EB0A66AAC42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80C7F5-0003-9044-9C86-6DD59A8AD8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45ED643-2F15-A74C-B7D5-6E86A6B3FEB8}" type="datetimeFigureOut">
              <a:rPr lang="en-US"/>
              <a:pPr>
                <a:defRPr/>
              </a:pPr>
              <a:t>7/16/24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DBF0D-311D-5342-89CE-AFF3F2E98C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DB4AB3-884E-BD4B-99A7-5C4E548F36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0C7C1F7-8C41-144F-8358-7536B1D163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8DE9732-CAFD-6641-9E19-F4ADEAB69E6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70D5EB-74B7-8D47-8858-D4325FDBBAE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9CAAC9-561E-B843-987E-4D710D14D72C}" type="datetimeFigureOut">
              <a:rPr lang="en-US"/>
              <a:pPr>
                <a:defRPr/>
              </a:pPr>
              <a:t>7/16/24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60165D0-8DE0-5846-B0A1-FD165D0323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9382134-A8A2-364C-ABBA-EDF8F8EAF0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AD663-EA24-8546-8B3B-4954E9631A4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09672-675F-0041-B7E7-8DDD6E53AA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C96F229-F55F-A440-BA40-7535A8E516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33D04EA6-3591-944C-8A29-710093CC23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FDED75AE-5167-A14B-BBCE-614249D8FD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E177D530-31E1-9F40-9E2F-7862F76D01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5969B23-33B5-A74E-92B7-02D96FA156FF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437DB0B3-9E58-EB40-B991-EB9848FDB5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8F81E5BB-8911-C940-A884-C5A83AF130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A5C5E606-C673-E940-B338-0F615747A1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17A9DE5-6E07-2A48-B8DD-876011665D66}" type="slidenum">
              <a:rPr lang="en-US" altLang="en-US"/>
              <a:pPr/>
              <a:t>20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556511"/>
            <a:ext cx="12435840" cy="1764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663440"/>
            <a:ext cx="1024128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FBCFE-48C8-E14B-A989-51C24D2CF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929F9-8AFD-2944-A477-30B4B095E209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81F2C-430C-A043-ACE6-987F699F6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8BBD9-0012-1546-935E-C5E413868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1181C-C4E0-C34D-B290-3B6BAD25A0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94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3E80F-6183-4C4C-948F-7F867913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36A02-FE06-5B4A-AB86-18E4275348C7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0E023-C849-4542-88D6-566D26A49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250A6-CB92-1445-BB0A-9A906E6EE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B9DDB-377C-3E4A-B85A-90F94D6C02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696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329566"/>
            <a:ext cx="3291840" cy="70218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329566"/>
            <a:ext cx="9631680" cy="70218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7D0C9-1E1E-DB4D-AD57-7A3F0FD3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C96EA-2184-CF4B-81B3-70729BE45B2D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5D0B6-28DE-A849-8A90-4C9E22C58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7648E-B105-DE4D-96CA-155241F71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F6B95-398C-CF47-BAFA-32673ED1F5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64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B9A50-3471-444A-9527-245F96884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4AB9A-2FB1-3743-9D5A-E12DB12DE7E1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EF7CC-1675-364A-B3BA-F48E7241F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99962-6FD0-5A46-8132-831323F7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B4A6A-5D28-7B4F-A554-956350DC69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355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5288281"/>
            <a:ext cx="12435840" cy="16344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488056"/>
            <a:ext cx="12435840" cy="180022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85EE7-955D-774F-87E8-EA44DC937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3EEA8-DCB6-D04D-9270-17701492882E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F93D9-50FE-7145-B7D8-B624CB907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5596E-CDC5-DB40-B56C-E2ACEAF88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DBF92-8B73-A24E-B7FE-DC40C1031C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124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920240"/>
            <a:ext cx="6461760" cy="5431156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920240"/>
            <a:ext cx="6461760" cy="5431156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CFDE0F1-3D3C-A74B-9D71-859ED0C68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F32C-9651-C243-880C-817036980490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012200-9D6E-FA45-8453-EB052C16D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F23733-C7A6-0549-B848-2F8D4FE9C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67055-1F68-FF40-981B-F434D4A45A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941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842136"/>
            <a:ext cx="6464301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609850"/>
            <a:ext cx="6464301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842136"/>
            <a:ext cx="6466840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609850"/>
            <a:ext cx="6466840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2EF98C1-8A71-4341-B6D3-7E36BCAF4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6659F-E504-644F-922A-8CD3C8343444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4579D08-E584-DA4B-872B-73C91AEE0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A62F19C-B906-F542-9B5A-AD746B715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10B2E-7685-6941-87F1-84E43748C1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5255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BE2830D-38D1-5D42-9571-A289B32FD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D0369-C758-D14B-A4A7-BA9F744469F4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5EFD343-3F2E-D842-B762-BB0D56BDC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D4F805B-39C7-0B40-A275-7C6A15F28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84D23-A578-A84E-811B-6FB3DC37B1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5984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8993D79-3A25-8D4B-A312-ACE975808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58CEF-92CE-044C-825C-7C54AE8E9DE6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B349CE9-0529-BB41-A431-E3B8AD93C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794D71D-2F07-5B4E-A1C5-082C77DD5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4D85E-68A3-4F43-B1FE-A9C51996F3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6261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327660"/>
            <a:ext cx="4813301" cy="139446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327660"/>
            <a:ext cx="8178800" cy="7023736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722120"/>
            <a:ext cx="4813301" cy="5629276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F809C7-1885-D840-AF48-2514508F4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47AFF-0CFA-E14E-BF25-3112D536AF39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1B9773-8EF9-6F45-B705-7512CDF71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54AEFD6-F662-DD42-94D6-63B4E55C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9CB76-D3D5-5F43-866B-1DAB2F1F0A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82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760720"/>
            <a:ext cx="8778240" cy="68008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735330"/>
            <a:ext cx="8778240" cy="4937760"/>
          </a:xfrm>
        </p:spPr>
        <p:txBody>
          <a:bodyPr rtlCol="0">
            <a:normAutofit/>
          </a:bodyPr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6440806"/>
            <a:ext cx="8778240" cy="965834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A17A80-E940-1A43-9489-5A84A7B94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21E51-058B-6449-BF00-8908B213B78A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703337-708E-5042-B8D2-01EB48D75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270ECE1-9E5C-D243-8135-A91682C1B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8E645-642A-CE4E-84EF-1FA15A0BF6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494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8E95AE1-9102-8F44-BC95-7147963AAF1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31838" y="330200"/>
            <a:ext cx="131667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42E9E88-007B-CB44-9AB4-ED5652E37A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31838" y="1920875"/>
            <a:ext cx="13166725" cy="543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A2D48-9729-544A-9C7F-A08FB7BC4F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7627938"/>
            <a:ext cx="3413125" cy="4381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4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75F46C6-D020-3A40-84D0-32F541BC5333}" type="datetime1">
              <a:rPr lang="en-US" altLang="en-US"/>
              <a:pPr>
                <a:defRPr/>
              </a:pPr>
              <a:t>7/16/24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DD81C-058A-B043-AE21-A27C827847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9038" y="7627938"/>
            <a:ext cx="46323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4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B7BF5-4B99-EC46-BD1B-3C3706C6A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85438" y="7627938"/>
            <a:ext cx="3413125" cy="4381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B9B0E56-8886-714B-9210-96275F16DD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2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48640" algn="ctr" rtl="0" fontAlgn="base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Calibri" pitchFamily="34" charset="0"/>
        </a:defRPr>
      </a:lvl6pPr>
      <a:lvl7pPr marL="1097280" algn="ctr" rtl="0" fontAlgn="base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Calibri" pitchFamily="34" charset="0"/>
        </a:defRPr>
      </a:lvl7pPr>
      <a:lvl8pPr marL="1645920" algn="ctr" rtl="0" fontAlgn="base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Calibri" pitchFamily="34" charset="0"/>
        </a:defRPr>
      </a:lvl8pPr>
      <a:lvl9pPr marL="2194560" algn="ctr" rtl="0" fontAlgn="base">
        <a:spcBef>
          <a:spcPct val="0"/>
        </a:spcBef>
        <a:spcAft>
          <a:spcPct val="0"/>
        </a:spcAft>
        <a:defRPr sz="5280">
          <a:solidFill>
            <a:schemeClr val="tx1"/>
          </a:solidFill>
          <a:latin typeface="Calibri" pitchFamily="34" charset="0"/>
        </a:defRPr>
      </a:lvl9pPr>
    </p:titleStyle>
    <p:bodyStyle>
      <a:lvl1pPr marL="411163" indent="-411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90588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371600" indent="-2730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919288" indent="-2730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468563" indent="-2730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isiteldirect.com/isitelworldtravel/automatic/gumballs.jpg">
            <a:extLst>
              <a:ext uri="{FF2B5EF4-FFF2-40B4-BE49-F238E27FC236}">
                <a16:creationId xmlns:a16="http://schemas.microsoft.com/office/drawing/2014/main" id="{D8F507B8-5149-C340-9CFD-55126AD6A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2" name="Group 15">
            <a:extLst>
              <a:ext uri="{FF2B5EF4-FFF2-40B4-BE49-F238E27FC236}">
                <a16:creationId xmlns:a16="http://schemas.microsoft.com/office/drawing/2014/main" id="{16BB1ECB-BE5A-0949-A720-E312D2C9DC39}"/>
              </a:ext>
            </a:extLst>
          </p:cNvPr>
          <p:cNvGrpSpPr>
            <a:grpSpLocks/>
          </p:cNvGrpSpPr>
          <p:nvPr/>
        </p:nvGrpSpPr>
        <p:grpSpPr bwMode="auto">
          <a:xfrm>
            <a:off x="3917950" y="822325"/>
            <a:ext cx="6794500" cy="6584950"/>
            <a:chOff x="1741932" y="685800"/>
            <a:chExt cx="5660136" cy="54864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AFF762A-DF72-C841-8087-BE451C6D259D}"/>
                </a:ext>
              </a:extLst>
            </p:cNvPr>
            <p:cNvSpPr/>
            <p:nvPr/>
          </p:nvSpPr>
          <p:spPr>
            <a:xfrm>
              <a:off x="1886081" y="857746"/>
              <a:ext cx="5276622" cy="504727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5364" name="Picture 13" descr="candy.jpg">
              <a:extLst>
                <a:ext uri="{FF2B5EF4-FFF2-40B4-BE49-F238E27FC236}">
                  <a16:creationId xmlns:a16="http://schemas.microsoft.com/office/drawing/2014/main" id="{2DDA5177-10D0-B848-97BF-DE10AB6AF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1932" y="685800"/>
              <a:ext cx="5660136" cy="548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C77511E5-95D8-4F4C-90B0-7D05C163C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44421D8-085A-374F-8DBB-394531407FB4}"/>
              </a:ext>
            </a:extLst>
          </p:cNvPr>
          <p:cNvSpPr/>
          <p:nvPr/>
        </p:nvSpPr>
        <p:spPr>
          <a:xfrm>
            <a:off x="558800" y="3566160"/>
            <a:ext cx="134747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605" name="Group 13">
            <a:extLst>
              <a:ext uri="{FF2B5EF4-FFF2-40B4-BE49-F238E27FC236}">
                <a16:creationId xmlns:a16="http://schemas.microsoft.com/office/drawing/2014/main" id="{1199A066-AA99-3342-9477-62237A48E1CE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287338"/>
            <a:ext cx="125984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A5C3260-B5E1-8648-93BE-86C61C6A83D2}"/>
                </a:ext>
              </a:extLst>
            </p:cNvPr>
            <p:cNvSpPr/>
            <p:nvPr/>
          </p:nvSpPr>
          <p:spPr>
            <a:xfrm>
              <a:off x="3962183" y="818680"/>
              <a:ext cx="78038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5612" name="Picture 11" descr="candy tracker.jpg">
              <a:extLst>
                <a:ext uri="{FF2B5EF4-FFF2-40B4-BE49-F238E27FC236}">
                  <a16:creationId xmlns:a16="http://schemas.microsoft.com/office/drawing/2014/main" id="{E3A85104-F7B8-244E-8CAF-D8D7618E4C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4" name="TextBox 10">
            <a:extLst>
              <a:ext uri="{FF2B5EF4-FFF2-40B4-BE49-F238E27FC236}">
                <a16:creationId xmlns:a16="http://schemas.microsoft.com/office/drawing/2014/main" id="{CA99E27A-6BFF-B44D-8093-436A97E90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3924300"/>
            <a:ext cx="916940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8. In John 14:6, Jesus says </a:t>
            </a: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He is…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9201856A-55BD-054A-86C0-7614132D5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9225" y="5364163"/>
            <a:ext cx="3527425" cy="11255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the way, the truth, the light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C826C517-FE5B-B84B-A5F8-4D8352D6D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6651625"/>
            <a:ext cx="3611563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the courage, the love, the strength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F3F2196D-261E-7444-AC3E-004139E7E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364163"/>
            <a:ext cx="3475037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the beginning, the middle, the end</a:t>
            </a:r>
          </a:p>
        </p:txBody>
      </p:sp>
      <p:sp>
        <p:nvSpPr>
          <p:cNvPr id="22538" name="TextBox 14">
            <a:extLst>
              <a:ext uri="{FF2B5EF4-FFF2-40B4-BE49-F238E27FC236}">
                <a16:creationId xmlns:a16="http://schemas.microsoft.com/office/drawing/2014/main" id="{76304259-2425-084F-8A04-AB3FBC294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651625"/>
            <a:ext cx="34448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the way, the truth, the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4F5DBDA8-A9DC-654E-BA6E-4AA8EBF7C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E61E8C7-963D-3B4C-B5C8-E4FE8810872F}"/>
              </a:ext>
            </a:extLst>
          </p:cNvPr>
          <p:cNvSpPr/>
          <p:nvPr/>
        </p:nvSpPr>
        <p:spPr>
          <a:xfrm>
            <a:off x="596900" y="3566160"/>
            <a:ext cx="133985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6629" name="Group 13">
            <a:extLst>
              <a:ext uri="{FF2B5EF4-FFF2-40B4-BE49-F238E27FC236}">
                <a16:creationId xmlns:a16="http://schemas.microsoft.com/office/drawing/2014/main" id="{A957AF56-031F-B747-8E45-66DF679B2441}"/>
              </a:ext>
            </a:extLst>
          </p:cNvPr>
          <p:cNvGrpSpPr>
            <a:grpSpLocks/>
          </p:cNvGrpSpPr>
          <p:nvPr/>
        </p:nvGrpSpPr>
        <p:grpSpPr bwMode="auto">
          <a:xfrm>
            <a:off x="1092200" y="287338"/>
            <a:ext cx="124587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68EC68-DA46-AA49-8930-376EA57967E1}"/>
                </a:ext>
              </a:extLst>
            </p:cNvPr>
            <p:cNvSpPr/>
            <p:nvPr/>
          </p:nvSpPr>
          <p:spPr>
            <a:xfrm>
              <a:off x="3962450" y="818680"/>
              <a:ext cx="78015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6636" name="Picture 11" descr="candy tracker.jpg">
              <a:extLst>
                <a:ext uri="{FF2B5EF4-FFF2-40B4-BE49-F238E27FC236}">
                  <a16:creationId xmlns:a16="http://schemas.microsoft.com/office/drawing/2014/main" id="{D3ED4694-5A6E-6C4E-845D-5179CA848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8" name="TextBox 10">
            <a:extLst>
              <a:ext uri="{FF2B5EF4-FFF2-40B4-BE49-F238E27FC236}">
                <a16:creationId xmlns:a16="http://schemas.microsoft.com/office/drawing/2014/main" id="{603FD302-9631-324F-8E73-FBD38A2CF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695700"/>
            <a:ext cx="10091738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9. What’</a:t>
            </a:r>
            <a:r>
              <a:rPr lang="en-US" altLang="ja-JP" sz="3360" dirty="0">
                <a:solidFill>
                  <a:schemeClr val="bg1"/>
                </a:solidFill>
                <a:latin typeface="Calibri" charset="0"/>
              </a:rPr>
              <a:t>s the reference for the GROW verse? </a:t>
            </a:r>
          </a:p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Recite and name 3 ways you can grow in your faith.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23559" name="TextBox 11">
            <a:extLst>
              <a:ext uri="{FF2B5EF4-FFF2-40B4-BE49-F238E27FC236}">
                <a16:creationId xmlns:a16="http://schemas.microsoft.com/office/drawing/2014/main" id="{591C76A0-7E7D-3946-AA0A-489022ECB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5586413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 Peter 3:18a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310ED2F7-653A-D944-9135-E13DD65CC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862763"/>
            <a:ext cx="3611563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Acts 16:31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43091CE3-5CA0-B14D-BD11-4517783EF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516563"/>
            <a:ext cx="37496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 Corinthians 15:18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9A7F3C38-613F-8844-BEEB-BB7CA68CD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6862763"/>
            <a:ext cx="34448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Mark 12:30-31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20832AD5-3706-1943-8B4B-DDDA01B5F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1AF6C3F-83CB-E842-9AE8-A0ADD16FC348}"/>
              </a:ext>
            </a:extLst>
          </p:cNvPr>
          <p:cNvSpPr/>
          <p:nvPr/>
        </p:nvSpPr>
        <p:spPr>
          <a:xfrm>
            <a:off x="622300" y="3566160"/>
            <a:ext cx="133985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653" name="Group 13">
            <a:extLst>
              <a:ext uri="{FF2B5EF4-FFF2-40B4-BE49-F238E27FC236}">
                <a16:creationId xmlns:a16="http://schemas.microsoft.com/office/drawing/2014/main" id="{5E7F990A-CE9D-3043-B493-74BCF44DD43B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287338"/>
            <a:ext cx="124333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29BD596-0A1D-E740-91C7-2D32799EF6D2}"/>
                </a:ext>
              </a:extLst>
            </p:cNvPr>
            <p:cNvSpPr/>
            <p:nvPr/>
          </p:nvSpPr>
          <p:spPr>
            <a:xfrm>
              <a:off x="3961988" y="818680"/>
              <a:ext cx="780620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7660" name="Picture 11" descr="candy tracker.jpg">
              <a:extLst>
                <a:ext uri="{FF2B5EF4-FFF2-40B4-BE49-F238E27FC236}">
                  <a16:creationId xmlns:a16="http://schemas.microsoft.com/office/drawing/2014/main" id="{EB240E1A-07B5-9E44-A894-FA61779CD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82" name="TextBox 10">
            <a:extLst>
              <a:ext uri="{FF2B5EF4-FFF2-40B4-BE49-F238E27FC236}">
                <a16:creationId xmlns:a16="http://schemas.microsoft.com/office/drawing/2014/main" id="{4D0AE3CD-1BD8-8648-B956-5926DADF3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100" y="3673475"/>
            <a:ext cx="9304338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10. God asks you to do three things in </a:t>
            </a:r>
          </a:p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Proverbs 3:5-6. What are those three commands?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F4A15CFC-712F-4A49-8B03-765F24D39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5554663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Love, Give, Go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CE3A1FFB-484B-5C43-BA76-9236B0D80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100" y="6726238"/>
            <a:ext cx="3611563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Forgive, Trust, Believe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2EB245F5-2C50-844C-8FCD-E0A752161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364163"/>
            <a:ext cx="3475037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the beginning, the middle, the end</a:t>
            </a:r>
          </a:p>
        </p:txBody>
      </p:sp>
      <p:sp>
        <p:nvSpPr>
          <p:cNvPr id="24586" name="TextBox 14">
            <a:extLst>
              <a:ext uri="{FF2B5EF4-FFF2-40B4-BE49-F238E27FC236}">
                <a16:creationId xmlns:a16="http://schemas.microsoft.com/office/drawing/2014/main" id="{0C3531BF-9A2C-B246-B1AE-C33F8260E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651625"/>
            <a:ext cx="34448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Trust, Lean not, Acknowledge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686CD2D8-F9BF-AE47-8EE1-3751F073A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3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E911445-7852-AF4C-BB6D-96284414B22D}"/>
              </a:ext>
            </a:extLst>
          </p:cNvPr>
          <p:cNvSpPr/>
          <p:nvPr/>
        </p:nvSpPr>
        <p:spPr>
          <a:xfrm>
            <a:off x="622300" y="3566160"/>
            <a:ext cx="133096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8677" name="Group 13">
            <a:extLst>
              <a:ext uri="{FF2B5EF4-FFF2-40B4-BE49-F238E27FC236}">
                <a16:creationId xmlns:a16="http://schemas.microsoft.com/office/drawing/2014/main" id="{7F2EBB16-8DB1-C843-A85A-100FCAE67433}"/>
              </a:ext>
            </a:extLst>
          </p:cNvPr>
          <p:cNvGrpSpPr>
            <a:grpSpLocks/>
          </p:cNvGrpSpPr>
          <p:nvPr/>
        </p:nvGrpSpPr>
        <p:grpSpPr bwMode="auto">
          <a:xfrm>
            <a:off x="1130300" y="274638"/>
            <a:ext cx="123698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2AE7F75-412D-F040-9B49-273A81DE3FE1}"/>
                </a:ext>
              </a:extLst>
            </p:cNvPr>
            <p:cNvSpPr/>
            <p:nvPr/>
          </p:nvSpPr>
          <p:spPr>
            <a:xfrm>
              <a:off x="3962521" y="818680"/>
              <a:ext cx="780105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8684" name="Picture 11" descr="candy tracker.jpg">
              <a:extLst>
                <a:ext uri="{FF2B5EF4-FFF2-40B4-BE49-F238E27FC236}">
                  <a16:creationId xmlns:a16="http://schemas.microsoft.com/office/drawing/2014/main" id="{B311CD81-40DE-274C-8D50-F3B2DFDA7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6" name="TextBox 10">
            <a:extLst>
              <a:ext uri="{FF2B5EF4-FFF2-40B4-BE49-F238E27FC236}">
                <a16:creationId xmlns:a16="http://schemas.microsoft.com/office/drawing/2014/main" id="{162D44BF-41B4-FC41-A573-50684CE9F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6200" y="3398838"/>
            <a:ext cx="9423400" cy="1643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11. There is a bully at school who picks on you everyday…pushing you and making fun of you. What verse could you use in this situation? 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85947775-6E5E-9E41-B49B-CC1F46843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7163" y="5546725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14:6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B41F6892-FE8F-8241-83FF-FE665D7D1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7163" y="6878638"/>
            <a:ext cx="3611562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Hebrews 9:22b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841A935E-BE61-1E4B-953E-4EF019284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516563"/>
            <a:ext cx="3475037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John 14:2</a:t>
            </a:r>
          </a:p>
        </p:txBody>
      </p:sp>
      <p:sp>
        <p:nvSpPr>
          <p:cNvPr id="25610" name="TextBox 14">
            <a:extLst>
              <a:ext uri="{FF2B5EF4-FFF2-40B4-BE49-F238E27FC236}">
                <a16:creationId xmlns:a16="http://schemas.microsoft.com/office/drawing/2014/main" id="{1F5B1D84-75F3-324F-B132-2FBC3DC70E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2775" y="6648450"/>
            <a:ext cx="4176713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None of the above, what would you 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70094CE1-6BEF-F64E-8530-858B10FCB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64C10F5-9146-C840-B302-B813BDD7CB20}"/>
              </a:ext>
            </a:extLst>
          </p:cNvPr>
          <p:cNvSpPr/>
          <p:nvPr/>
        </p:nvSpPr>
        <p:spPr>
          <a:xfrm>
            <a:off x="647700" y="3566160"/>
            <a:ext cx="133223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9701" name="Group 13">
            <a:extLst>
              <a:ext uri="{FF2B5EF4-FFF2-40B4-BE49-F238E27FC236}">
                <a16:creationId xmlns:a16="http://schemas.microsoft.com/office/drawing/2014/main" id="{22347C2E-FCB4-4D44-95CB-1BAA60EF3C13}"/>
              </a:ext>
            </a:extLst>
          </p:cNvPr>
          <p:cNvGrpSpPr>
            <a:grpSpLocks/>
          </p:cNvGrpSpPr>
          <p:nvPr/>
        </p:nvGrpSpPr>
        <p:grpSpPr bwMode="auto">
          <a:xfrm>
            <a:off x="1231900" y="287338"/>
            <a:ext cx="122682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8A1BDDD-3E5A-184E-885D-2601EDFA1C51}"/>
                </a:ext>
              </a:extLst>
            </p:cNvPr>
            <p:cNvSpPr/>
            <p:nvPr/>
          </p:nvSpPr>
          <p:spPr>
            <a:xfrm>
              <a:off x="3961788" y="818680"/>
              <a:ext cx="780866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9704" name="Picture 11" descr="candy tracker.jpg">
              <a:extLst>
                <a:ext uri="{FF2B5EF4-FFF2-40B4-BE49-F238E27FC236}">
                  <a16:creationId xmlns:a16="http://schemas.microsoft.com/office/drawing/2014/main" id="{F66F3B77-2FB6-5F45-9BB0-BA1A35C70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30" name="TextBox 10">
            <a:extLst>
              <a:ext uri="{FF2B5EF4-FFF2-40B4-BE49-F238E27FC236}">
                <a16:creationId xmlns:a16="http://schemas.microsoft.com/office/drawing/2014/main" id="{43F20610-5BA2-F945-AD72-A3155A993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4463" y="3886200"/>
            <a:ext cx="86264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12. Recite THREE Top 12 verses.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FDD5C2A8-4B68-B54D-A794-FB686C5D3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79B3C0E-3E43-7342-98E9-B981C2F011D4}"/>
              </a:ext>
            </a:extLst>
          </p:cNvPr>
          <p:cNvSpPr/>
          <p:nvPr/>
        </p:nvSpPr>
        <p:spPr>
          <a:xfrm>
            <a:off x="698500" y="3566160"/>
            <a:ext cx="132969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0725" name="Group 13">
            <a:extLst>
              <a:ext uri="{FF2B5EF4-FFF2-40B4-BE49-F238E27FC236}">
                <a16:creationId xmlns:a16="http://schemas.microsoft.com/office/drawing/2014/main" id="{34420D97-D54B-7548-A37E-315EF3575585}"/>
              </a:ext>
            </a:extLst>
          </p:cNvPr>
          <p:cNvGrpSpPr>
            <a:grpSpLocks/>
          </p:cNvGrpSpPr>
          <p:nvPr/>
        </p:nvGrpSpPr>
        <p:grpSpPr bwMode="auto">
          <a:xfrm>
            <a:off x="1206500" y="274638"/>
            <a:ext cx="122936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A851BC3-CA1D-8740-8B64-D1507FDA36C3}"/>
                </a:ext>
              </a:extLst>
            </p:cNvPr>
            <p:cNvSpPr/>
            <p:nvPr/>
          </p:nvSpPr>
          <p:spPr>
            <a:xfrm>
              <a:off x="3962257" y="818680"/>
              <a:ext cx="780390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0732" name="Picture 11" descr="candy tracker.jpg">
              <a:extLst>
                <a:ext uri="{FF2B5EF4-FFF2-40B4-BE49-F238E27FC236}">
                  <a16:creationId xmlns:a16="http://schemas.microsoft.com/office/drawing/2014/main" id="{86D93C69-4BD4-AB47-AE38-3EDAB05F9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78" name="TextBox 10">
            <a:extLst>
              <a:ext uri="{FF2B5EF4-FFF2-40B4-BE49-F238E27FC236}">
                <a16:creationId xmlns:a16="http://schemas.microsoft.com/office/drawing/2014/main" id="{98B4E8DD-9875-7A42-9C1A-D25FC4E75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3921125"/>
            <a:ext cx="86264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13. What is SIN?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69A9D719-E720-EC4A-A6E9-9880A83CD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1613" y="5546725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Something you eat</a:t>
            </a:r>
          </a:p>
        </p:txBody>
      </p:sp>
      <p:sp>
        <p:nvSpPr>
          <p:cNvPr id="30728" name="TextBox 12">
            <a:extLst>
              <a:ext uri="{FF2B5EF4-FFF2-40B4-BE49-F238E27FC236}">
                <a16:creationId xmlns:a16="http://schemas.microsoft.com/office/drawing/2014/main" id="{D9118317-57CE-3245-A281-2C29DF710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1613" y="6753225"/>
            <a:ext cx="39782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chemeClr val="bg1"/>
                </a:solidFill>
              </a:rPr>
              <a:t>Anything we think, say, or do that is against God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1DE1E2C0-8EFC-C340-984F-E2A25C1A1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334000"/>
            <a:ext cx="3475037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When you do good things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69E1E27F-4148-6441-8876-A70284624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9125" y="6675438"/>
            <a:ext cx="39782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When you give money to the church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8E6EC4F8-3070-2F48-BB01-582807BE6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EBFF1C3-1F37-FB41-B28F-6BEDBC2C7E09}"/>
              </a:ext>
            </a:extLst>
          </p:cNvPr>
          <p:cNvSpPr/>
          <p:nvPr/>
        </p:nvSpPr>
        <p:spPr>
          <a:xfrm>
            <a:off x="698500" y="3566160"/>
            <a:ext cx="132969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1749" name="Group 13">
            <a:extLst>
              <a:ext uri="{FF2B5EF4-FFF2-40B4-BE49-F238E27FC236}">
                <a16:creationId xmlns:a16="http://schemas.microsoft.com/office/drawing/2014/main" id="{7BAFAB28-F20A-C34F-A5CF-7DE73933A6F2}"/>
              </a:ext>
            </a:extLst>
          </p:cNvPr>
          <p:cNvGrpSpPr>
            <a:grpSpLocks/>
          </p:cNvGrpSpPr>
          <p:nvPr/>
        </p:nvGrpSpPr>
        <p:grpSpPr bwMode="auto">
          <a:xfrm>
            <a:off x="1206500" y="274638"/>
            <a:ext cx="123698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60AD839-6ADE-3B4C-94DA-B5498226D293}"/>
                </a:ext>
              </a:extLst>
            </p:cNvPr>
            <p:cNvSpPr/>
            <p:nvPr/>
          </p:nvSpPr>
          <p:spPr>
            <a:xfrm>
              <a:off x="3962521" y="818680"/>
              <a:ext cx="780105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1756" name="Picture 11" descr="candy tracker.jpg">
              <a:extLst>
                <a:ext uri="{FF2B5EF4-FFF2-40B4-BE49-F238E27FC236}">
                  <a16:creationId xmlns:a16="http://schemas.microsoft.com/office/drawing/2014/main" id="{81352119-E29D-3F43-ADF8-3605A2DC7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02" name="TextBox 10">
            <a:extLst>
              <a:ext uri="{FF2B5EF4-FFF2-40B4-BE49-F238E27FC236}">
                <a16:creationId xmlns:a16="http://schemas.microsoft.com/office/drawing/2014/main" id="{F347C867-8057-824F-A957-7F4A66C41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8438" y="3695700"/>
            <a:ext cx="86264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14. Your friend says that only some people sin. What verse would you share with them? Why?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29703" name="TextBox 11">
            <a:extLst>
              <a:ext uri="{FF2B5EF4-FFF2-40B4-BE49-F238E27FC236}">
                <a16:creationId xmlns:a16="http://schemas.microsoft.com/office/drawing/2014/main" id="{E1AB4C63-4CCA-FB4A-82A7-5AC6A488E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363" y="5508625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Romans 3:23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D3081349-6AA5-4342-AD34-40376B35F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7188" y="6823075"/>
            <a:ext cx="3611562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Joshua 1:9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96EEDED2-179B-594E-9A2C-96F77C7B9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2938" y="5546725"/>
            <a:ext cx="3475037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Hebrews 9:22b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4149E188-23C8-F945-92F8-2810812E1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2938" y="6804025"/>
            <a:ext cx="41751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Acts 16:31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812E97F9-48E7-684A-8953-76D26CBFC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0399171-FD01-7046-BF51-96D2843A5875}"/>
              </a:ext>
            </a:extLst>
          </p:cNvPr>
          <p:cNvSpPr/>
          <p:nvPr/>
        </p:nvSpPr>
        <p:spPr>
          <a:xfrm>
            <a:off x="635000" y="3566160"/>
            <a:ext cx="133731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2773" name="Group 13">
            <a:extLst>
              <a:ext uri="{FF2B5EF4-FFF2-40B4-BE49-F238E27FC236}">
                <a16:creationId xmlns:a16="http://schemas.microsoft.com/office/drawing/2014/main" id="{23D903B3-41F8-A74D-9B45-275FB2ABD4E9}"/>
              </a:ext>
            </a:extLst>
          </p:cNvPr>
          <p:cNvGrpSpPr>
            <a:grpSpLocks/>
          </p:cNvGrpSpPr>
          <p:nvPr/>
        </p:nvGrpSpPr>
        <p:grpSpPr bwMode="auto">
          <a:xfrm>
            <a:off x="1231900" y="287338"/>
            <a:ext cx="124079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D3CF0EF-B677-454C-B476-94C2D328A033}"/>
                </a:ext>
              </a:extLst>
            </p:cNvPr>
            <p:cNvSpPr/>
            <p:nvPr/>
          </p:nvSpPr>
          <p:spPr>
            <a:xfrm>
              <a:off x="3961524" y="818680"/>
              <a:ext cx="78109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2780" name="Picture 11" descr="candy tracker.jpg">
              <a:extLst>
                <a:ext uri="{FF2B5EF4-FFF2-40B4-BE49-F238E27FC236}">
                  <a16:creationId xmlns:a16="http://schemas.microsoft.com/office/drawing/2014/main" id="{AC55ACEA-ECBF-3D40-9EE8-CADA1217C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6" name="TextBox 10">
            <a:extLst>
              <a:ext uri="{FF2B5EF4-FFF2-40B4-BE49-F238E27FC236}">
                <a16:creationId xmlns:a16="http://schemas.microsoft.com/office/drawing/2014/main" id="{66E5833F-EA30-804C-B8B2-9A93D9995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8275" y="3624263"/>
            <a:ext cx="8626475" cy="1643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15. Why did God give His one and only Son according to John 3:16? </a:t>
            </a:r>
            <a:endParaRPr lang="en-US" altLang="en-US" sz="2880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 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11C49877-4B7C-4A40-B5F4-C9DC675A9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8275" y="5581650"/>
            <a:ext cx="41973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Because He is merciful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EEF93DA4-5923-904D-8CAD-615CB66C8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913" y="6861175"/>
            <a:ext cx="3611562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Because He is good</a:t>
            </a:r>
          </a:p>
        </p:txBody>
      </p:sp>
      <p:sp>
        <p:nvSpPr>
          <p:cNvPr id="30729" name="TextBox 13">
            <a:extLst>
              <a:ext uri="{FF2B5EF4-FFF2-40B4-BE49-F238E27FC236}">
                <a16:creationId xmlns:a16="http://schemas.microsoft.com/office/drawing/2014/main" id="{C62F69C3-143A-A540-9FE1-6F79D6075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1838" y="5554663"/>
            <a:ext cx="39465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Because He loves us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97B715E5-C871-DC4B-9C3A-226527E64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1838" y="6859588"/>
            <a:ext cx="41751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Because He is nice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850AECB0-74E9-1545-ACA4-0723D0878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67A519B-4F3F-5F43-AFCD-679B2DCE62A1}"/>
              </a:ext>
            </a:extLst>
          </p:cNvPr>
          <p:cNvSpPr/>
          <p:nvPr/>
        </p:nvSpPr>
        <p:spPr>
          <a:xfrm>
            <a:off x="711200" y="3566160"/>
            <a:ext cx="132715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3797" name="Group 13">
            <a:extLst>
              <a:ext uri="{FF2B5EF4-FFF2-40B4-BE49-F238E27FC236}">
                <a16:creationId xmlns:a16="http://schemas.microsoft.com/office/drawing/2014/main" id="{C547279E-75CA-FA42-8972-A5F92027B20A}"/>
              </a:ext>
            </a:extLst>
          </p:cNvPr>
          <p:cNvGrpSpPr>
            <a:grpSpLocks/>
          </p:cNvGrpSpPr>
          <p:nvPr/>
        </p:nvGrpSpPr>
        <p:grpSpPr bwMode="auto">
          <a:xfrm>
            <a:off x="1092200" y="274638"/>
            <a:ext cx="124841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E683A67-FB76-184E-B2AB-0049BB431C1E}"/>
                </a:ext>
              </a:extLst>
            </p:cNvPr>
            <p:cNvSpPr/>
            <p:nvPr/>
          </p:nvSpPr>
          <p:spPr>
            <a:xfrm>
              <a:off x="3961790" y="818680"/>
              <a:ext cx="780805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3804" name="Picture 11" descr="candy tracker.jpg">
              <a:extLst>
                <a:ext uri="{FF2B5EF4-FFF2-40B4-BE49-F238E27FC236}">
                  <a16:creationId xmlns:a16="http://schemas.microsoft.com/office/drawing/2014/main" id="{50FA4946-4F26-F140-B27E-C4A7B79F2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50" name="TextBox 10">
            <a:extLst>
              <a:ext uri="{FF2B5EF4-FFF2-40B4-BE49-F238E27FC236}">
                <a16:creationId xmlns:a16="http://schemas.microsoft.com/office/drawing/2014/main" id="{198E461A-A7D0-874D-9C3C-D92AB8D00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4000" y="3424238"/>
            <a:ext cx="9329738" cy="1643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16. Your friend tells you that you can get to heaven if you work really hard. What verse would you share with them? Why? 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BB56F9D6-17C9-F54F-990A-E4503E4FA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4000" y="5584825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14:2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0D07000E-C73A-0940-986F-F414635BB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1138" y="6861175"/>
            <a:ext cx="36131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2: Peter 3:18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2876E816-410A-4C4B-85ED-163184F75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486400"/>
            <a:ext cx="3475037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Proverbs 3:5-6</a:t>
            </a:r>
          </a:p>
        </p:txBody>
      </p:sp>
      <p:sp>
        <p:nvSpPr>
          <p:cNvPr id="31754" name="TextBox 14">
            <a:extLst>
              <a:ext uri="{FF2B5EF4-FFF2-40B4-BE49-F238E27FC236}">
                <a16:creationId xmlns:a16="http://schemas.microsoft.com/office/drawing/2014/main" id="{E5224190-F289-A64C-91F7-006B4481A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9438" y="6804025"/>
            <a:ext cx="41751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Ephesians 2:8-9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927B8ED1-244D-1546-B850-F4311BAA5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BC94ED0-5885-BE45-9DD1-2CDFA6FB28E2}"/>
              </a:ext>
            </a:extLst>
          </p:cNvPr>
          <p:cNvSpPr/>
          <p:nvPr/>
        </p:nvSpPr>
        <p:spPr>
          <a:xfrm>
            <a:off x="711200" y="3566160"/>
            <a:ext cx="132842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4821" name="Group 13">
            <a:extLst>
              <a:ext uri="{FF2B5EF4-FFF2-40B4-BE49-F238E27FC236}">
                <a16:creationId xmlns:a16="http://schemas.microsoft.com/office/drawing/2014/main" id="{49D82F05-04F3-EB44-A889-47BDE3771C14}"/>
              </a:ext>
            </a:extLst>
          </p:cNvPr>
          <p:cNvGrpSpPr>
            <a:grpSpLocks/>
          </p:cNvGrpSpPr>
          <p:nvPr/>
        </p:nvGrpSpPr>
        <p:grpSpPr bwMode="auto">
          <a:xfrm>
            <a:off x="1193800" y="274638"/>
            <a:ext cx="122936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1173DC3-C47B-0B4A-87AF-8AD88C5311B3}"/>
                </a:ext>
              </a:extLst>
            </p:cNvPr>
            <p:cNvSpPr/>
            <p:nvPr/>
          </p:nvSpPr>
          <p:spPr>
            <a:xfrm>
              <a:off x="3962257" y="818680"/>
              <a:ext cx="780390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4828" name="Picture 11" descr="candy tracker.jpg">
              <a:extLst>
                <a:ext uri="{FF2B5EF4-FFF2-40B4-BE49-F238E27FC236}">
                  <a16:creationId xmlns:a16="http://schemas.microsoft.com/office/drawing/2014/main" id="{84568D0B-FBE1-2A42-A29B-2E1A17349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774" name="TextBox 10">
            <a:extLst>
              <a:ext uri="{FF2B5EF4-FFF2-40B4-BE49-F238E27FC236}">
                <a16:creationId xmlns:a16="http://schemas.microsoft.com/office/drawing/2014/main" id="{608387E5-7764-9344-ADE0-2D1C103C1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100" y="3703638"/>
            <a:ext cx="9193213" cy="11255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17. What promise does Acts 16:31 give us? What does that word mean?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1DB54562-92A8-C841-B45A-F8D062CD4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100" y="5584825"/>
            <a:ext cx="417830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 You will be happy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C5F150D3-5128-2D45-9EA1-EF08C346F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00" y="6918325"/>
            <a:ext cx="4119563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You will be rich</a:t>
            </a:r>
          </a:p>
        </p:txBody>
      </p:sp>
      <p:sp>
        <p:nvSpPr>
          <p:cNvPr id="32777" name="TextBox 13">
            <a:extLst>
              <a:ext uri="{FF2B5EF4-FFF2-40B4-BE49-F238E27FC236}">
                <a16:creationId xmlns:a16="http://schemas.microsoft.com/office/drawing/2014/main" id="{659EB72F-89F5-7540-8208-3B715608E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9438" y="5546725"/>
            <a:ext cx="3475037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You will be saved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6DDD1E79-D270-5441-ABF4-219241BC6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4363" y="6842125"/>
            <a:ext cx="41751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You will be freed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DE40B269-7036-8440-BF2F-1FCDBAE7A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2B93556-55DA-0849-9B21-D571AD53683A}"/>
              </a:ext>
            </a:extLst>
          </p:cNvPr>
          <p:cNvSpPr/>
          <p:nvPr/>
        </p:nvSpPr>
        <p:spPr>
          <a:xfrm>
            <a:off x="660400" y="3566160"/>
            <a:ext cx="132207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6389" name="Group 13">
            <a:extLst>
              <a:ext uri="{FF2B5EF4-FFF2-40B4-BE49-F238E27FC236}">
                <a16:creationId xmlns:a16="http://schemas.microsoft.com/office/drawing/2014/main" id="{FB4F45F5-BD9D-F749-A512-7FD1EE079BB3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274638"/>
            <a:ext cx="123444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E9DA86-758E-4445-8CDE-EAE57D1D79F4}"/>
                </a:ext>
              </a:extLst>
            </p:cNvPr>
            <p:cNvSpPr/>
            <p:nvPr/>
          </p:nvSpPr>
          <p:spPr>
            <a:xfrm>
              <a:off x="3962055" y="818680"/>
              <a:ext cx="780578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6396" name="Picture 11" descr="candy tracker.jpg">
              <a:extLst>
                <a:ext uri="{FF2B5EF4-FFF2-40B4-BE49-F238E27FC236}">
                  <a16:creationId xmlns:a16="http://schemas.microsoft.com/office/drawing/2014/main" id="{BBAE87DB-79C8-9341-A06D-60FCE5B01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42" name="TextBox 10">
            <a:extLst>
              <a:ext uri="{FF2B5EF4-FFF2-40B4-BE49-F238E27FC236}">
                <a16:creationId xmlns:a16="http://schemas.microsoft.com/office/drawing/2014/main" id="{974B1264-B099-164A-8687-C0AB25514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163" y="3683000"/>
            <a:ext cx="7499350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EXAMPLE: Who is the mascot for Discovery Land?</a:t>
            </a:r>
          </a:p>
        </p:txBody>
      </p:sp>
      <p:sp>
        <p:nvSpPr>
          <p:cNvPr id="14343" name="TextBox 11">
            <a:extLst>
              <a:ext uri="{FF2B5EF4-FFF2-40B4-BE49-F238E27FC236}">
                <a16:creationId xmlns:a16="http://schemas.microsoft.com/office/drawing/2014/main" id="{EBA53867-E233-0C4F-814C-B684344DA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163" y="5559425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Tracker 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8F7E3289-09EF-9343-9013-CD4B5017C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163" y="6848475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Noah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26AF0DAB-9696-3F45-B522-9E970B638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5526088"/>
            <a:ext cx="2879725" cy="6080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Cami 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D28A43B5-A6A2-7F49-A561-E8188AB83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835775"/>
            <a:ext cx="2879725" cy="6080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Charlie Brown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254C0790-4605-A849-A9AF-BC476DAE4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4469303-9CCA-FA43-A18E-2640CD6647FF}"/>
              </a:ext>
            </a:extLst>
          </p:cNvPr>
          <p:cNvSpPr/>
          <p:nvPr/>
        </p:nvSpPr>
        <p:spPr>
          <a:xfrm>
            <a:off x="736600" y="3566160"/>
            <a:ext cx="132080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5845" name="Group 13">
            <a:extLst>
              <a:ext uri="{FF2B5EF4-FFF2-40B4-BE49-F238E27FC236}">
                <a16:creationId xmlns:a16="http://schemas.microsoft.com/office/drawing/2014/main" id="{794B9BE3-6174-7C43-A903-BCC1960206C1}"/>
              </a:ext>
            </a:extLst>
          </p:cNvPr>
          <p:cNvGrpSpPr>
            <a:grpSpLocks/>
          </p:cNvGrpSpPr>
          <p:nvPr/>
        </p:nvGrpSpPr>
        <p:grpSpPr bwMode="auto">
          <a:xfrm>
            <a:off x="1257300" y="274638"/>
            <a:ext cx="123063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49EC1D3-1A22-C345-A400-54C22D964456}"/>
                </a:ext>
              </a:extLst>
            </p:cNvPr>
            <p:cNvSpPr/>
            <p:nvPr/>
          </p:nvSpPr>
          <p:spPr>
            <a:xfrm>
              <a:off x="3961922" y="818680"/>
              <a:ext cx="78072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5852" name="Picture 11" descr="candy tracker.jpg">
              <a:extLst>
                <a:ext uri="{FF2B5EF4-FFF2-40B4-BE49-F238E27FC236}">
                  <a16:creationId xmlns:a16="http://schemas.microsoft.com/office/drawing/2014/main" id="{E3CB2348-EE7B-FD47-BAB3-07F8A93A1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798" name="TextBox 10">
            <a:extLst>
              <a:ext uri="{FF2B5EF4-FFF2-40B4-BE49-F238E27FC236}">
                <a16:creationId xmlns:a16="http://schemas.microsoft.com/office/drawing/2014/main" id="{05BADE92-6E5C-C642-A1C9-55B976224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3711575"/>
            <a:ext cx="9182100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18. 2 Peter 3:18a tells us to GROW in two ways. What are the two ways?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166204AF-98B5-EA47-B87D-BE9224154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5372100"/>
            <a:ext cx="4127500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Grow in peace and love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629CE82E-E560-3241-BC20-B4B60A424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6675438"/>
            <a:ext cx="4157663" cy="11255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Grow in wisdom and stature</a:t>
            </a:r>
          </a:p>
        </p:txBody>
      </p:sp>
      <p:sp>
        <p:nvSpPr>
          <p:cNvPr id="33801" name="TextBox 13">
            <a:extLst>
              <a:ext uri="{FF2B5EF4-FFF2-40B4-BE49-F238E27FC236}">
                <a16:creationId xmlns:a16="http://schemas.microsoft.com/office/drawing/2014/main" id="{07D1765F-225C-D54E-8668-9A2F06114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400" y="5303838"/>
            <a:ext cx="3327400" cy="11255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Grow in grace and knowledge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5247580B-BFA1-9247-81FB-3CA2B4821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400" y="6621463"/>
            <a:ext cx="3967163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Grow in wealth and popularity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D3664448-DD76-D941-80D6-72F4F8B6B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38686A0-CF40-7D4C-8B92-869FC29A3A93}"/>
              </a:ext>
            </a:extLst>
          </p:cNvPr>
          <p:cNvSpPr/>
          <p:nvPr/>
        </p:nvSpPr>
        <p:spPr>
          <a:xfrm>
            <a:off x="736600" y="3566160"/>
            <a:ext cx="131953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3">
            <a:extLst>
              <a:ext uri="{FF2B5EF4-FFF2-40B4-BE49-F238E27FC236}">
                <a16:creationId xmlns:a16="http://schemas.microsoft.com/office/drawing/2014/main" id="{76965BCF-4083-6F40-BA49-4C55ED4D6BA3}"/>
              </a:ext>
            </a:extLst>
          </p:cNvPr>
          <p:cNvGrpSpPr>
            <a:grpSpLocks/>
          </p:cNvGrpSpPr>
          <p:nvPr/>
        </p:nvGrpSpPr>
        <p:grpSpPr bwMode="auto">
          <a:xfrm>
            <a:off x="1244600" y="274638"/>
            <a:ext cx="122174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FF5D4AB-5696-DF44-9BC5-C3224AB15D04}"/>
                </a:ext>
              </a:extLst>
            </p:cNvPr>
            <p:cNvSpPr/>
            <p:nvPr/>
          </p:nvSpPr>
          <p:spPr>
            <a:xfrm>
              <a:off x="3961989" y="818680"/>
              <a:ext cx="780678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7900" name="Picture 11" descr="candy tracker.jpg">
              <a:extLst>
                <a:ext uri="{FF2B5EF4-FFF2-40B4-BE49-F238E27FC236}">
                  <a16:creationId xmlns:a16="http://schemas.microsoft.com/office/drawing/2014/main" id="{93E032F0-3291-1D44-B0C3-B3573F557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22" name="TextBox 10">
            <a:extLst>
              <a:ext uri="{FF2B5EF4-FFF2-40B4-BE49-F238E27FC236}">
                <a16:creationId xmlns:a16="http://schemas.microsoft.com/office/drawing/2014/main" id="{09F075F0-6317-0E43-960D-F4A05FBDA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3432175"/>
            <a:ext cx="8851900" cy="1643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19. You are moving to a new town, and you don’</a:t>
            </a:r>
            <a:r>
              <a:rPr lang="en-US" altLang="ja-JP" sz="3360" dirty="0">
                <a:solidFill>
                  <a:schemeClr val="bg1"/>
                </a:solidFill>
                <a:latin typeface="Calibri" charset="0"/>
              </a:rPr>
              <a:t>t have any friends. What verse could comfort you? Say the verse out loud.</a:t>
            </a:r>
            <a:endParaRPr lang="en-US" altLang="ja-JP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7AF91AD6-F7CB-ED4B-B8BE-FC9622A90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5554663"/>
            <a:ext cx="412750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14:2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8817E6CD-95F2-BD41-87DA-46C56A493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6858000"/>
            <a:ext cx="4157663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Ephesians 2:8-9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7088EE92-261E-0B49-9E13-1E7FEA914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516563"/>
            <a:ext cx="3475037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Hebrews 9:22b</a:t>
            </a:r>
          </a:p>
        </p:txBody>
      </p:sp>
      <p:sp>
        <p:nvSpPr>
          <p:cNvPr id="37898" name="TextBox 14">
            <a:extLst>
              <a:ext uri="{FF2B5EF4-FFF2-40B4-BE49-F238E27FC236}">
                <a16:creationId xmlns:a16="http://schemas.microsoft.com/office/drawing/2014/main" id="{23838495-CD9B-1043-AE56-9F61588AD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9275" y="6713538"/>
            <a:ext cx="41751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>
                <a:solidFill>
                  <a:schemeClr val="bg1"/>
                </a:solidFill>
              </a:rPr>
              <a:t>None of the above, what would you 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0A245DAE-B56D-384B-B149-A6A180BFD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1C768F9-F2F5-BC4F-AA7A-38120A0764FE}"/>
              </a:ext>
            </a:extLst>
          </p:cNvPr>
          <p:cNvSpPr/>
          <p:nvPr/>
        </p:nvSpPr>
        <p:spPr>
          <a:xfrm>
            <a:off x="723900" y="3566160"/>
            <a:ext cx="132715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8917" name="Group 13">
            <a:extLst>
              <a:ext uri="{FF2B5EF4-FFF2-40B4-BE49-F238E27FC236}">
                <a16:creationId xmlns:a16="http://schemas.microsoft.com/office/drawing/2014/main" id="{13DC7FEF-CFE9-7F49-AE3D-8C32B3B66407}"/>
              </a:ext>
            </a:extLst>
          </p:cNvPr>
          <p:cNvGrpSpPr>
            <a:grpSpLocks/>
          </p:cNvGrpSpPr>
          <p:nvPr/>
        </p:nvGrpSpPr>
        <p:grpSpPr bwMode="auto">
          <a:xfrm>
            <a:off x="1308100" y="287338"/>
            <a:ext cx="121285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41238D7-279A-9643-9364-42675AD4A5F3}"/>
                </a:ext>
              </a:extLst>
            </p:cNvPr>
            <p:cNvSpPr/>
            <p:nvPr/>
          </p:nvSpPr>
          <p:spPr>
            <a:xfrm>
              <a:off x="3962057" y="818680"/>
              <a:ext cx="780636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8924" name="Picture 11" descr="candy tracker.jpg">
              <a:extLst>
                <a:ext uri="{FF2B5EF4-FFF2-40B4-BE49-F238E27FC236}">
                  <a16:creationId xmlns:a16="http://schemas.microsoft.com/office/drawing/2014/main" id="{77D67CAC-C6B8-5A46-80D2-F81A9A103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846" name="TextBox 10">
            <a:extLst>
              <a:ext uri="{FF2B5EF4-FFF2-40B4-BE49-F238E27FC236}">
                <a16:creationId xmlns:a16="http://schemas.microsoft.com/office/drawing/2014/main" id="{4DBED11B-FFAC-4940-B7AD-D2CD2E04F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7963" y="3703638"/>
            <a:ext cx="92233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20. What are the two commandments according to Mark 12:30-31?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FF42A664-700C-3444-9F6E-0EE120117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7963" y="5319713"/>
            <a:ext cx="423862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Shower and eat everyday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D94F6F4B-A219-3842-82B2-5D14E5618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0" y="6613525"/>
            <a:ext cx="421322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Love God and love yourself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2C3F793E-EDC9-9F43-BEAB-979B15C17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394325"/>
            <a:ext cx="3475037" cy="9794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2880">
                <a:solidFill>
                  <a:schemeClr val="bg1"/>
                </a:solidFill>
                <a:latin typeface="Calibri" charset="0"/>
              </a:rPr>
              <a:t>Be nice to people and give money to God</a:t>
            </a:r>
          </a:p>
        </p:txBody>
      </p:sp>
      <p:sp>
        <p:nvSpPr>
          <p:cNvPr id="35850" name="TextBox 14">
            <a:extLst>
              <a:ext uri="{FF2B5EF4-FFF2-40B4-BE49-F238E27FC236}">
                <a16:creationId xmlns:a16="http://schemas.microsoft.com/office/drawing/2014/main" id="{4B4E5C8D-31A0-1D4C-BEAE-F60B81270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9275" y="6713538"/>
            <a:ext cx="4175125" cy="11255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Love God and love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C1A35017-F694-0E4A-9C67-6DC5118E3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5EC96F8-3398-F542-AFDD-106B377E6471}"/>
              </a:ext>
            </a:extLst>
          </p:cNvPr>
          <p:cNvSpPr/>
          <p:nvPr/>
        </p:nvSpPr>
        <p:spPr>
          <a:xfrm>
            <a:off x="685800" y="3575467"/>
            <a:ext cx="132842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9941" name="Group 13">
            <a:extLst>
              <a:ext uri="{FF2B5EF4-FFF2-40B4-BE49-F238E27FC236}">
                <a16:creationId xmlns:a16="http://schemas.microsoft.com/office/drawing/2014/main" id="{12D1B489-0221-7148-9E66-8C6629B1E0ED}"/>
              </a:ext>
            </a:extLst>
          </p:cNvPr>
          <p:cNvGrpSpPr>
            <a:grpSpLocks/>
          </p:cNvGrpSpPr>
          <p:nvPr/>
        </p:nvGrpSpPr>
        <p:grpSpPr bwMode="auto">
          <a:xfrm>
            <a:off x="1193800" y="296863"/>
            <a:ext cx="122682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B53BD21-4DC3-1948-8A32-80C10208A541}"/>
                </a:ext>
              </a:extLst>
            </p:cNvPr>
            <p:cNvSpPr/>
            <p:nvPr/>
          </p:nvSpPr>
          <p:spPr>
            <a:xfrm>
              <a:off x="3961788" y="818680"/>
              <a:ext cx="780866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39948" name="Picture 11" descr="candy tracker.jpg">
              <a:extLst>
                <a:ext uri="{FF2B5EF4-FFF2-40B4-BE49-F238E27FC236}">
                  <a16:creationId xmlns:a16="http://schemas.microsoft.com/office/drawing/2014/main" id="{B07BDEBB-BD39-7A47-891D-50423866A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870" name="TextBox 10">
            <a:extLst>
              <a:ext uri="{FF2B5EF4-FFF2-40B4-BE49-F238E27FC236}">
                <a16:creationId xmlns:a16="http://schemas.microsoft.com/office/drawing/2014/main" id="{77E8ADB3-F723-BD40-8554-9D2CFB7B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1300" y="3459163"/>
            <a:ext cx="9471025" cy="15700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21. </a:t>
            </a:r>
            <a:r>
              <a:rPr lang="en-US" altLang="en-US" sz="3120" dirty="0">
                <a:solidFill>
                  <a:schemeClr val="bg1"/>
                </a:solidFill>
                <a:latin typeface="Calibri" charset="0"/>
              </a:rPr>
              <a:t>You are feeling lazy and wonder why you even choose to do what God wants. What Top 12 verse encourages you to continue doing the right thing?</a:t>
            </a:r>
            <a:endParaRPr lang="en-US" altLang="en-US" sz="312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32A35459-5B26-E048-B299-65AC9E2D5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5568950"/>
            <a:ext cx="45243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Ephesians 2:8-9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B7FE6138-8EBC-0246-A5F0-89E38D1A0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6858000"/>
            <a:ext cx="41878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14:6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65093CAB-8012-C04C-A97C-47F8C7612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2463" y="5599113"/>
            <a:ext cx="3475037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3:16</a:t>
            </a:r>
          </a:p>
        </p:txBody>
      </p:sp>
      <p:sp>
        <p:nvSpPr>
          <p:cNvPr id="36874" name="TextBox 14">
            <a:extLst>
              <a:ext uri="{FF2B5EF4-FFF2-40B4-BE49-F238E27FC236}">
                <a16:creationId xmlns:a16="http://schemas.microsoft.com/office/drawing/2014/main" id="{E24CBF0B-F647-B542-B89D-D4E3BE649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8800" y="6858000"/>
            <a:ext cx="41751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 Corinthians 15:58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2E986BC9-E0C7-EA45-81FE-AE9C9B1E7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56E6AC0-A8F0-6640-B1E2-6B39ED5E459A}"/>
              </a:ext>
            </a:extLst>
          </p:cNvPr>
          <p:cNvSpPr/>
          <p:nvPr/>
        </p:nvSpPr>
        <p:spPr>
          <a:xfrm>
            <a:off x="717550" y="3657600"/>
            <a:ext cx="131953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0965" name="Group 13">
            <a:extLst>
              <a:ext uri="{FF2B5EF4-FFF2-40B4-BE49-F238E27FC236}">
                <a16:creationId xmlns:a16="http://schemas.microsoft.com/office/drawing/2014/main" id="{B9AD7367-FA75-2846-8540-C7777FE02F5F}"/>
              </a:ext>
            </a:extLst>
          </p:cNvPr>
          <p:cNvGrpSpPr>
            <a:grpSpLocks/>
          </p:cNvGrpSpPr>
          <p:nvPr/>
        </p:nvGrpSpPr>
        <p:grpSpPr bwMode="auto">
          <a:xfrm>
            <a:off x="1257300" y="287338"/>
            <a:ext cx="121920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4BB2C53-06AE-7240-8CAD-6CCC2143808E}"/>
                </a:ext>
              </a:extLst>
            </p:cNvPr>
            <p:cNvSpPr/>
            <p:nvPr/>
          </p:nvSpPr>
          <p:spPr>
            <a:xfrm>
              <a:off x="3961517" y="818680"/>
              <a:ext cx="781158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40972" name="Picture 11" descr="candy tracker.jpg">
              <a:extLst>
                <a:ext uri="{FF2B5EF4-FFF2-40B4-BE49-F238E27FC236}">
                  <a16:creationId xmlns:a16="http://schemas.microsoft.com/office/drawing/2014/main" id="{129257D8-1122-C34E-B319-4F59B6DAA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894" name="TextBox 10">
            <a:extLst>
              <a:ext uri="{FF2B5EF4-FFF2-40B4-BE49-F238E27FC236}">
                <a16:creationId xmlns:a16="http://schemas.microsoft.com/office/drawing/2014/main" id="{9479634D-D009-4540-9FF9-7B205EAC3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9063" y="3932238"/>
            <a:ext cx="1002030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22. What is worship?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40967" name="TextBox 11">
            <a:extLst>
              <a:ext uri="{FF2B5EF4-FFF2-40B4-BE49-F238E27FC236}">
                <a16:creationId xmlns:a16="http://schemas.microsoft.com/office/drawing/2014/main" id="{CD981F65-8041-2A42-BA74-7A692E6C2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963" y="5516563"/>
            <a:ext cx="4419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600">
                <a:solidFill>
                  <a:schemeClr val="bg1"/>
                </a:solidFill>
              </a:rPr>
              <a:t>Giving full attention to God and telling Him how great He is.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84D56431-EDD8-ED42-9978-77B29F24C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963" y="6864350"/>
            <a:ext cx="441960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Songs we sing at church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3027CB70-E13D-5E4B-9821-8F8C9E7FB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399088"/>
            <a:ext cx="37496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Praying and asking for what we want.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BF7D6185-CE1E-724A-8376-CF8AE1E71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7863" y="6723063"/>
            <a:ext cx="34448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Anytime we sing a “church” song.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722E0101-12A0-7C4D-B07C-B73B4A37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4B603D1-5D06-2845-A4D2-A47D08512BC9}"/>
              </a:ext>
            </a:extLst>
          </p:cNvPr>
          <p:cNvSpPr/>
          <p:nvPr/>
        </p:nvSpPr>
        <p:spPr>
          <a:xfrm>
            <a:off x="736600" y="3566160"/>
            <a:ext cx="132461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1989" name="Group 13">
            <a:extLst>
              <a:ext uri="{FF2B5EF4-FFF2-40B4-BE49-F238E27FC236}">
                <a16:creationId xmlns:a16="http://schemas.microsoft.com/office/drawing/2014/main" id="{A4698FC1-B616-2B46-9FA0-6E2C1A7C3F30}"/>
              </a:ext>
            </a:extLst>
          </p:cNvPr>
          <p:cNvGrpSpPr>
            <a:grpSpLocks/>
          </p:cNvGrpSpPr>
          <p:nvPr/>
        </p:nvGrpSpPr>
        <p:grpSpPr bwMode="auto">
          <a:xfrm>
            <a:off x="1244600" y="287338"/>
            <a:ext cx="122555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C9B1453-B835-014B-A61A-F211F19DF0B1}"/>
                </a:ext>
              </a:extLst>
            </p:cNvPr>
            <p:cNvSpPr/>
            <p:nvPr/>
          </p:nvSpPr>
          <p:spPr>
            <a:xfrm>
              <a:off x="3962124" y="818680"/>
              <a:ext cx="780534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41996" name="Picture 11" descr="candy tracker.jpg">
              <a:extLst>
                <a:ext uri="{FF2B5EF4-FFF2-40B4-BE49-F238E27FC236}">
                  <a16:creationId xmlns:a16="http://schemas.microsoft.com/office/drawing/2014/main" id="{A6EB7FB3-5B2A-834B-A6D6-12A82BF37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918" name="TextBox 10">
            <a:extLst>
              <a:ext uri="{FF2B5EF4-FFF2-40B4-BE49-F238E27FC236}">
                <a16:creationId xmlns:a16="http://schemas.microsoft.com/office/drawing/2014/main" id="{F59FF6DB-546B-8D47-BE05-F31027FC6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4638" y="3717925"/>
            <a:ext cx="9151937" cy="11255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23. What verse goes with the red page of the Wordless Book? Recite the verse.</a:t>
            </a:r>
            <a:endParaRPr lang="en-US" altLang="en-US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73715BF8-A336-AD46-B518-E33F945F9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4638" y="5557838"/>
            <a:ext cx="414020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Romans 3:23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9A181380-E7C1-0E41-9087-02711A453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4638" y="6910388"/>
            <a:ext cx="4183062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Acts 16:31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2C2EEA27-2B55-4E4A-90A6-DC7142C58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5546725"/>
            <a:ext cx="3475037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14:2</a:t>
            </a:r>
          </a:p>
        </p:txBody>
      </p:sp>
      <p:sp>
        <p:nvSpPr>
          <p:cNvPr id="38922" name="TextBox 14">
            <a:extLst>
              <a:ext uri="{FF2B5EF4-FFF2-40B4-BE49-F238E27FC236}">
                <a16:creationId xmlns:a16="http://schemas.microsoft.com/office/drawing/2014/main" id="{70D0C3FC-C998-5949-BD6B-70CD5C971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6880225"/>
            <a:ext cx="34448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Hebrews 9:22b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FFAA8ACD-B569-E94A-B8E1-A9B1937AC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08944EB-8C1D-CE45-8B0B-76D258742374}"/>
              </a:ext>
            </a:extLst>
          </p:cNvPr>
          <p:cNvSpPr/>
          <p:nvPr/>
        </p:nvSpPr>
        <p:spPr>
          <a:xfrm>
            <a:off x="673100" y="3657600"/>
            <a:ext cx="133096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3013" name="Group 13">
            <a:extLst>
              <a:ext uri="{FF2B5EF4-FFF2-40B4-BE49-F238E27FC236}">
                <a16:creationId xmlns:a16="http://schemas.microsoft.com/office/drawing/2014/main" id="{911062F7-2D8A-0345-8CC6-102F46960AB5}"/>
              </a:ext>
            </a:extLst>
          </p:cNvPr>
          <p:cNvGrpSpPr>
            <a:grpSpLocks/>
          </p:cNvGrpSpPr>
          <p:nvPr/>
        </p:nvGrpSpPr>
        <p:grpSpPr bwMode="auto">
          <a:xfrm>
            <a:off x="1193800" y="287338"/>
            <a:ext cx="124460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F9D4558-FB3E-E042-8A76-6413F004B93B}"/>
                </a:ext>
              </a:extLst>
            </p:cNvPr>
            <p:cNvSpPr/>
            <p:nvPr/>
          </p:nvSpPr>
          <p:spPr>
            <a:xfrm>
              <a:off x="3961657" y="818680"/>
              <a:ext cx="780947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43016" name="Picture 11" descr="candy tracker.jpg">
              <a:extLst>
                <a:ext uri="{FF2B5EF4-FFF2-40B4-BE49-F238E27FC236}">
                  <a16:creationId xmlns:a16="http://schemas.microsoft.com/office/drawing/2014/main" id="{4EC83381-058A-314E-84B2-4043622C8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942" name="TextBox 10">
            <a:extLst>
              <a:ext uri="{FF2B5EF4-FFF2-40B4-BE49-F238E27FC236}">
                <a16:creationId xmlns:a16="http://schemas.microsoft.com/office/drawing/2014/main" id="{7453A739-9C28-3043-B3B4-603023C39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3903663"/>
            <a:ext cx="94456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24. Recite FOUR Top 12 verses!</a:t>
            </a:r>
            <a:endParaRPr lang="en-US" altLang="en-US" sz="312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http://www.isiteldirect.com/isitelworldtravel/automatic/gumballs.jpg">
            <a:extLst>
              <a:ext uri="{FF2B5EF4-FFF2-40B4-BE49-F238E27FC236}">
                <a16:creationId xmlns:a16="http://schemas.microsoft.com/office/drawing/2014/main" id="{53BCF6B9-8F6B-9740-A97B-8550BFBAF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4" name="Group 15">
            <a:extLst>
              <a:ext uri="{FF2B5EF4-FFF2-40B4-BE49-F238E27FC236}">
                <a16:creationId xmlns:a16="http://schemas.microsoft.com/office/drawing/2014/main" id="{89FD40D9-4C63-7A4B-873F-B10159A518D2}"/>
              </a:ext>
            </a:extLst>
          </p:cNvPr>
          <p:cNvGrpSpPr>
            <a:grpSpLocks/>
          </p:cNvGrpSpPr>
          <p:nvPr/>
        </p:nvGrpSpPr>
        <p:grpSpPr bwMode="auto">
          <a:xfrm>
            <a:off x="3917950" y="822325"/>
            <a:ext cx="6794500" cy="6584950"/>
            <a:chOff x="1741932" y="685800"/>
            <a:chExt cx="5660136" cy="54864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B0CFE24-A15E-564A-A9C1-C4A7A9FDA878}"/>
                </a:ext>
              </a:extLst>
            </p:cNvPr>
            <p:cNvSpPr/>
            <p:nvPr/>
          </p:nvSpPr>
          <p:spPr>
            <a:xfrm>
              <a:off x="1886081" y="857746"/>
              <a:ext cx="5276622" cy="504727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44036" name="Picture 13" descr="candy.jpg">
              <a:extLst>
                <a:ext uri="{FF2B5EF4-FFF2-40B4-BE49-F238E27FC236}">
                  <a16:creationId xmlns:a16="http://schemas.microsoft.com/office/drawing/2014/main" id="{7C6BEFA5-AABC-B049-9DBD-5ED46CFAC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1932" y="685800"/>
              <a:ext cx="5660136" cy="548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BC3C0517-68A6-CC4D-AF24-CAE6C3B03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1EB0D2F-E059-954F-8F38-0733B7CC8B71}"/>
              </a:ext>
            </a:extLst>
          </p:cNvPr>
          <p:cNvSpPr/>
          <p:nvPr/>
        </p:nvSpPr>
        <p:spPr>
          <a:xfrm>
            <a:off x="622300" y="3566160"/>
            <a:ext cx="133731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7413" name="Group 13">
            <a:extLst>
              <a:ext uri="{FF2B5EF4-FFF2-40B4-BE49-F238E27FC236}">
                <a16:creationId xmlns:a16="http://schemas.microsoft.com/office/drawing/2014/main" id="{02AACC24-21E9-9549-B7DE-F28BEC2D136A}"/>
              </a:ext>
            </a:extLst>
          </p:cNvPr>
          <p:cNvGrpSpPr>
            <a:grpSpLocks/>
          </p:cNvGrpSpPr>
          <p:nvPr/>
        </p:nvGrpSpPr>
        <p:grpSpPr bwMode="auto">
          <a:xfrm>
            <a:off x="1409700" y="287338"/>
            <a:ext cx="11988800" cy="9463087"/>
            <a:chOff x="613609" y="228600"/>
            <a:chExt cx="8530391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C248A87-9437-8D45-8BD9-A9E567F5D6D5}"/>
                </a:ext>
              </a:extLst>
            </p:cNvPr>
            <p:cNvSpPr/>
            <p:nvPr/>
          </p:nvSpPr>
          <p:spPr>
            <a:xfrm>
              <a:off x="3961607" y="818680"/>
              <a:ext cx="780522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7420" name="Picture 11" descr="candy tracker.jpg">
              <a:extLst>
                <a:ext uri="{FF2B5EF4-FFF2-40B4-BE49-F238E27FC236}">
                  <a16:creationId xmlns:a16="http://schemas.microsoft.com/office/drawing/2014/main" id="{0BF92C28-7B65-1A48-88C5-5EDCD78B7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609" y="228600"/>
              <a:ext cx="8530391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6" name="TextBox 10">
            <a:extLst>
              <a:ext uri="{FF2B5EF4-FFF2-40B4-BE49-F238E27FC236}">
                <a16:creationId xmlns:a16="http://schemas.microsoft.com/office/drawing/2014/main" id="{B2756158-E706-A74E-B08C-E95A33A7B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6413" y="3667125"/>
            <a:ext cx="7499350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1. In the Wordless Book, there are how many colors that represent the Gospel?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A6A77381-9CAE-E048-9346-8475090E4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6900" y="5578475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3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696BA94C-91CB-C84F-B1E5-50B2AD332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6900" y="6858000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7</a:t>
            </a:r>
          </a:p>
        </p:txBody>
      </p:sp>
      <p:sp>
        <p:nvSpPr>
          <p:cNvPr id="15369" name="TextBox 13">
            <a:extLst>
              <a:ext uri="{FF2B5EF4-FFF2-40B4-BE49-F238E27FC236}">
                <a16:creationId xmlns:a16="http://schemas.microsoft.com/office/drawing/2014/main" id="{D8DC2B44-89E7-E845-A982-E50ADDD8D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1525" y="5568950"/>
            <a:ext cx="2879725" cy="6080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5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4883E16E-BDC6-1640-900E-A3AB04DE0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1525" y="6853238"/>
            <a:ext cx="2879725" cy="6080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>
                <a:solidFill>
                  <a:schemeClr val="bg1"/>
                </a:solidFill>
                <a:latin typeface="Calibri" charset="0"/>
              </a:rPr>
              <a:t>12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74B8102F-14BB-7746-8073-1FA35D4F8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8F1EBCB-7E2C-F04E-AEC6-048A0E80D863}"/>
              </a:ext>
            </a:extLst>
          </p:cNvPr>
          <p:cNvSpPr/>
          <p:nvPr/>
        </p:nvSpPr>
        <p:spPr>
          <a:xfrm>
            <a:off x="673100" y="3566160"/>
            <a:ext cx="133350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8437" name="Group 13">
            <a:extLst>
              <a:ext uri="{FF2B5EF4-FFF2-40B4-BE49-F238E27FC236}">
                <a16:creationId xmlns:a16="http://schemas.microsoft.com/office/drawing/2014/main" id="{5889D190-C527-CB45-B6DF-B8419042BB14}"/>
              </a:ext>
            </a:extLst>
          </p:cNvPr>
          <p:cNvGrpSpPr>
            <a:grpSpLocks/>
          </p:cNvGrpSpPr>
          <p:nvPr/>
        </p:nvGrpSpPr>
        <p:grpSpPr bwMode="auto">
          <a:xfrm>
            <a:off x="1073150" y="344488"/>
            <a:ext cx="12534900" cy="9461500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F3553D0-6829-C144-91D1-55050F8F91BB}"/>
                </a:ext>
              </a:extLst>
            </p:cNvPr>
            <p:cNvSpPr/>
            <p:nvPr/>
          </p:nvSpPr>
          <p:spPr>
            <a:xfrm>
              <a:off x="3961594" y="818779"/>
              <a:ext cx="780987" cy="66692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8444" name="Picture 11" descr="candy tracker.jpg">
              <a:extLst>
                <a:ext uri="{FF2B5EF4-FFF2-40B4-BE49-F238E27FC236}">
                  <a16:creationId xmlns:a16="http://schemas.microsoft.com/office/drawing/2014/main" id="{FC137B1A-4C42-8B43-A34A-9A3806A4C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0" name="TextBox 10">
            <a:extLst>
              <a:ext uri="{FF2B5EF4-FFF2-40B4-BE49-F238E27FC236}">
                <a16:creationId xmlns:a16="http://schemas.microsoft.com/office/drawing/2014/main" id="{060C39B8-9D82-7B40-9F39-5CB8ACFA10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8438" y="3773488"/>
            <a:ext cx="7497762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2. Name the first four books of the New Testament.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BB3C3393-F18F-B144-822F-D153CCD82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2075" y="5437188"/>
            <a:ext cx="352742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Genesis, Exodus Leviticus, Numbers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E3D10C72-6D3A-CE4A-9465-0DF731048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2075" y="6753225"/>
            <a:ext cx="287972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Matthew, Luke, John, Acts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55D5C953-15DF-1A45-882E-837CA348F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663" y="5438775"/>
            <a:ext cx="2881312" cy="11255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Joshua, Judges, Jude, James</a:t>
            </a:r>
          </a:p>
        </p:txBody>
      </p:sp>
      <p:sp>
        <p:nvSpPr>
          <p:cNvPr id="16394" name="TextBox 14">
            <a:extLst>
              <a:ext uri="{FF2B5EF4-FFF2-40B4-BE49-F238E27FC236}">
                <a16:creationId xmlns:a16="http://schemas.microsoft.com/office/drawing/2014/main" id="{45AEC935-C570-274E-85E1-D1FF125C3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663" y="6743700"/>
            <a:ext cx="3444875" cy="11255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Matthew, Mark, Luke, John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4747C28C-8285-B544-BB99-435BEAF0D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73E7845-84F7-FD49-BFA9-B17CA81CA0EF}"/>
              </a:ext>
            </a:extLst>
          </p:cNvPr>
          <p:cNvSpPr/>
          <p:nvPr/>
        </p:nvSpPr>
        <p:spPr>
          <a:xfrm>
            <a:off x="723900" y="3566160"/>
            <a:ext cx="132588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9461" name="Group 13">
            <a:extLst>
              <a:ext uri="{FF2B5EF4-FFF2-40B4-BE49-F238E27FC236}">
                <a16:creationId xmlns:a16="http://schemas.microsoft.com/office/drawing/2014/main" id="{2D9BCDD7-FA17-FD43-A6C9-790F3F22EED4}"/>
              </a:ext>
            </a:extLst>
          </p:cNvPr>
          <p:cNvGrpSpPr>
            <a:grpSpLocks/>
          </p:cNvGrpSpPr>
          <p:nvPr/>
        </p:nvGrpSpPr>
        <p:grpSpPr bwMode="auto">
          <a:xfrm>
            <a:off x="1206500" y="309563"/>
            <a:ext cx="123444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A6B101A-623E-E540-917B-76E1FD649C5F}"/>
                </a:ext>
              </a:extLst>
            </p:cNvPr>
            <p:cNvSpPr/>
            <p:nvPr/>
          </p:nvSpPr>
          <p:spPr>
            <a:xfrm>
              <a:off x="3962055" y="818680"/>
              <a:ext cx="780578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19468" name="Picture 11" descr="candy tracker.jpg">
              <a:extLst>
                <a:ext uri="{FF2B5EF4-FFF2-40B4-BE49-F238E27FC236}">
                  <a16:creationId xmlns:a16="http://schemas.microsoft.com/office/drawing/2014/main" id="{301CC9C9-E86C-B64A-9364-188E815FC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4" name="TextBox 10">
            <a:extLst>
              <a:ext uri="{FF2B5EF4-FFF2-40B4-BE49-F238E27FC236}">
                <a16:creationId xmlns:a16="http://schemas.microsoft.com/office/drawing/2014/main" id="{09135EFC-9544-A44D-B1E5-82D69DCC2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900" y="3709988"/>
            <a:ext cx="9245600" cy="11255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3. Which word is wrong in this verse? </a:t>
            </a:r>
            <a:r>
              <a:rPr lang="ja-JP" altLang="en-US" sz="3360">
                <a:solidFill>
                  <a:schemeClr val="bg1"/>
                </a:solidFill>
                <a:latin typeface="Calibri" charset="0"/>
              </a:rPr>
              <a:t>“</a:t>
            </a:r>
            <a:r>
              <a:rPr lang="en-US" altLang="ja-JP" sz="3360" dirty="0">
                <a:solidFill>
                  <a:schemeClr val="bg1"/>
                </a:solidFill>
                <a:latin typeface="Calibri" charset="0"/>
              </a:rPr>
              <a:t>Believe in yourself, and you will be saved…</a:t>
            </a:r>
            <a:r>
              <a:rPr lang="ja-JP" altLang="en-US" sz="3360">
                <a:solidFill>
                  <a:schemeClr val="bg1"/>
                </a:solidFill>
                <a:latin typeface="Calibri" charset="0"/>
              </a:rPr>
              <a:t>”</a:t>
            </a:r>
            <a:r>
              <a:rPr lang="en-US" altLang="ja-JP" sz="3360" dirty="0">
                <a:solidFill>
                  <a:schemeClr val="bg1"/>
                </a:solidFill>
                <a:latin typeface="Calibri" charset="0"/>
              </a:rPr>
              <a:t> Acts 16:31</a:t>
            </a:r>
            <a:endParaRPr lang="en-US" altLang="en-US" sz="336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76EA6096-0AB7-EC47-AF76-11405B937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675" y="5641975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Believe</a:t>
            </a:r>
          </a:p>
        </p:txBody>
      </p:sp>
      <p:sp>
        <p:nvSpPr>
          <p:cNvPr id="17416" name="TextBox 12">
            <a:extLst>
              <a:ext uri="{FF2B5EF4-FFF2-40B4-BE49-F238E27FC236}">
                <a16:creationId xmlns:a16="http://schemas.microsoft.com/office/drawing/2014/main" id="{4117B692-0A07-2B45-9DF0-3F8187DFD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900" y="6902450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yourself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EBB127A5-261B-9546-AEB3-F2F27A5ED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2638" y="5546725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saved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242645E8-C86B-5349-BC4B-F8BFD6747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2638" y="6842125"/>
            <a:ext cx="34448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26184161-78BB-4444-8583-60C4B8F9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55CE282-A973-7C45-8881-262E6B6C5294}"/>
              </a:ext>
            </a:extLst>
          </p:cNvPr>
          <p:cNvSpPr/>
          <p:nvPr/>
        </p:nvSpPr>
        <p:spPr>
          <a:xfrm>
            <a:off x="749300" y="3657600"/>
            <a:ext cx="131953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509" name="Group 13">
            <a:extLst>
              <a:ext uri="{FF2B5EF4-FFF2-40B4-BE49-F238E27FC236}">
                <a16:creationId xmlns:a16="http://schemas.microsoft.com/office/drawing/2014/main" id="{615A3E81-7160-6D4A-AA7C-0433AAB28ABE}"/>
              </a:ext>
            </a:extLst>
          </p:cNvPr>
          <p:cNvGrpSpPr>
            <a:grpSpLocks/>
          </p:cNvGrpSpPr>
          <p:nvPr/>
        </p:nvGrpSpPr>
        <p:grpSpPr bwMode="auto">
          <a:xfrm>
            <a:off x="1231900" y="309563"/>
            <a:ext cx="121666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7835980-6BFB-0542-A283-9EB1EF43769A}"/>
                </a:ext>
              </a:extLst>
            </p:cNvPr>
            <p:cNvSpPr/>
            <p:nvPr/>
          </p:nvSpPr>
          <p:spPr>
            <a:xfrm>
              <a:off x="3962192" y="818680"/>
              <a:ext cx="780490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1516" name="Picture 11" descr="candy tracker.jpg">
              <a:extLst>
                <a:ext uri="{FF2B5EF4-FFF2-40B4-BE49-F238E27FC236}">
                  <a16:creationId xmlns:a16="http://schemas.microsoft.com/office/drawing/2014/main" id="{BF24E119-8A79-7F40-BB79-95AFA1651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8" name="TextBox 10">
            <a:extLst>
              <a:ext uri="{FF2B5EF4-FFF2-40B4-BE49-F238E27FC236}">
                <a16:creationId xmlns:a16="http://schemas.microsoft.com/office/drawing/2014/main" id="{7B3C83DF-546B-4144-9BBF-8DD5B20D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5750" y="3457575"/>
            <a:ext cx="8978900" cy="1643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4. In the Top 12, there is one verse that talks about heaven. What is this verse?</a:t>
            </a:r>
          </a:p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BONUS: Say the complete verse!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74EADB53-8C04-044D-ABE4-63B444B97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5750" y="5632450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3:16</a:t>
            </a:r>
          </a:p>
        </p:txBody>
      </p:sp>
      <p:sp>
        <p:nvSpPr>
          <p:cNvPr id="3081" name="TextBox 12">
            <a:extLst>
              <a:ext uri="{FF2B5EF4-FFF2-40B4-BE49-F238E27FC236}">
                <a16:creationId xmlns:a16="http://schemas.microsoft.com/office/drawing/2014/main" id="{C867B824-4804-0B45-8DE3-06F439389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5750" y="6931025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14:6</a:t>
            </a:r>
          </a:p>
        </p:txBody>
      </p:sp>
      <p:sp>
        <p:nvSpPr>
          <p:cNvPr id="18441" name="TextBox 13">
            <a:extLst>
              <a:ext uri="{FF2B5EF4-FFF2-40B4-BE49-F238E27FC236}">
                <a16:creationId xmlns:a16="http://schemas.microsoft.com/office/drawing/2014/main" id="{44BC8B9D-DE06-694D-9DB6-926E41805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3263" y="5567363"/>
            <a:ext cx="2881312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John 14:2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FA724BAA-C3F8-A644-BED1-415F7A40D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3263" y="6881813"/>
            <a:ext cx="34448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Joshua 1:9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9A365C76-2CF8-7A40-B773-8F275EAC6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819EE98-34E0-AE4D-A7F2-A32CB40592BA}"/>
              </a:ext>
            </a:extLst>
          </p:cNvPr>
          <p:cNvSpPr/>
          <p:nvPr/>
        </p:nvSpPr>
        <p:spPr>
          <a:xfrm>
            <a:off x="584200" y="3566160"/>
            <a:ext cx="134620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2533" name="Group 13">
            <a:extLst>
              <a:ext uri="{FF2B5EF4-FFF2-40B4-BE49-F238E27FC236}">
                <a16:creationId xmlns:a16="http://schemas.microsoft.com/office/drawing/2014/main" id="{A6B1910C-AEF0-BE40-9FBD-9616E3AB691F}"/>
              </a:ext>
            </a:extLst>
          </p:cNvPr>
          <p:cNvGrpSpPr>
            <a:grpSpLocks/>
          </p:cNvGrpSpPr>
          <p:nvPr/>
        </p:nvGrpSpPr>
        <p:grpSpPr bwMode="auto">
          <a:xfrm>
            <a:off x="1054100" y="287338"/>
            <a:ext cx="125857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CC7F6E-ABD6-F74E-BDCD-EA70F776EA07}"/>
                </a:ext>
              </a:extLst>
            </p:cNvPr>
            <p:cNvSpPr/>
            <p:nvPr/>
          </p:nvSpPr>
          <p:spPr>
            <a:xfrm>
              <a:off x="3962510" y="818680"/>
              <a:ext cx="780057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2540" name="Picture 11" descr="candy tracker.jpg">
              <a:extLst>
                <a:ext uri="{FF2B5EF4-FFF2-40B4-BE49-F238E27FC236}">
                  <a16:creationId xmlns:a16="http://schemas.microsoft.com/office/drawing/2014/main" id="{265B7101-AE8D-7245-8412-79BAB21498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2" name="TextBox 10">
            <a:extLst>
              <a:ext uri="{FF2B5EF4-FFF2-40B4-BE49-F238E27FC236}">
                <a16:creationId xmlns:a16="http://schemas.microsoft.com/office/drawing/2014/main" id="{DEE13988-9482-C247-893A-252D109B2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5563" y="3990975"/>
            <a:ext cx="74993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5. Define the word GRACE.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4560D5B4-EE66-A443-AB0E-FADBD9C6F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5563" y="5373688"/>
            <a:ext cx="352742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Something you get if you work hard.</a:t>
            </a:r>
          </a:p>
        </p:txBody>
      </p:sp>
      <p:sp>
        <p:nvSpPr>
          <p:cNvPr id="19464" name="TextBox 12">
            <a:extLst>
              <a:ext uri="{FF2B5EF4-FFF2-40B4-BE49-F238E27FC236}">
                <a16:creationId xmlns:a16="http://schemas.microsoft.com/office/drawing/2014/main" id="{B183BA32-B60D-AD46-8D1C-CF3998A3A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5563" y="6699250"/>
            <a:ext cx="2879725" cy="11255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A free gift you don’</a:t>
            </a:r>
            <a:r>
              <a:rPr lang="en-US" altLang="ja-JP" sz="3360" dirty="0">
                <a:solidFill>
                  <a:schemeClr val="bg1"/>
                </a:solidFill>
                <a:latin typeface="Calibri" charset="0"/>
              </a:rPr>
              <a:t>t deserve.</a:t>
            </a:r>
            <a:endParaRPr lang="en-US" altLang="en-US" sz="336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B75971F8-66EB-ED4D-8B3F-6D2AF9BA5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0888" y="5578475"/>
            <a:ext cx="34448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It’s a girl’s name.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3A69BB34-BC81-E947-B5A7-482CC461E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0888" y="6688138"/>
            <a:ext cx="3444875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A gift you buy for yourself.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3092AEC5-6B82-D841-8760-99E393522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872C00C-893A-A44E-ACDF-3F68DABD5261}"/>
              </a:ext>
            </a:extLst>
          </p:cNvPr>
          <p:cNvSpPr/>
          <p:nvPr/>
        </p:nvSpPr>
        <p:spPr>
          <a:xfrm>
            <a:off x="603250" y="3594100"/>
            <a:ext cx="134239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3557" name="Group 13">
            <a:extLst>
              <a:ext uri="{FF2B5EF4-FFF2-40B4-BE49-F238E27FC236}">
                <a16:creationId xmlns:a16="http://schemas.microsoft.com/office/drawing/2014/main" id="{F70832AA-1EBD-5447-9436-A40BABE21427}"/>
              </a:ext>
            </a:extLst>
          </p:cNvPr>
          <p:cNvGrpSpPr>
            <a:grpSpLocks/>
          </p:cNvGrpSpPr>
          <p:nvPr/>
        </p:nvGrpSpPr>
        <p:grpSpPr bwMode="auto">
          <a:xfrm>
            <a:off x="1181100" y="309563"/>
            <a:ext cx="123063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F7F0794-0DB8-2C42-8647-402DB5CF64A6}"/>
                </a:ext>
              </a:extLst>
            </p:cNvPr>
            <p:cNvSpPr/>
            <p:nvPr/>
          </p:nvSpPr>
          <p:spPr>
            <a:xfrm>
              <a:off x="3961922" y="818680"/>
              <a:ext cx="780721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3564" name="Picture 11" descr="candy tracker.jpg">
              <a:extLst>
                <a:ext uri="{FF2B5EF4-FFF2-40B4-BE49-F238E27FC236}">
                  <a16:creationId xmlns:a16="http://schemas.microsoft.com/office/drawing/2014/main" id="{C0729DCF-F590-5843-9A73-68BFB087E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6" name="TextBox 10">
            <a:extLst>
              <a:ext uri="{FF2B5EF4-FFF2-40B4-BE49-F238E27FC236}">
                <a16:creationId xmlns:a16="http://schemas.microsoft.com/office/drawing/2014/main" id="{DEC76B89-7981-A34A-B4B3-BA3FF0594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3350" y="3748088"/>
            <a:ext cx="9283700" cy="1127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6. How many books are in the entire Bible? </a:t>
            </a:r>
          </a:p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Hint: There are 27 in the New Testament.</a:t>
            </a: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E341212B-519C-5F4B-AE47-E53B5E0D4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5607050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106</a:t>
            </a:r>
          </a:p>
        </p:txBody>
      </p:sp>
      <p:sp>
        <p:nvSpPr>
          <p:cNvPr id="20488" name="TextBox 12">
            <a:extLst>
              <a:ext uri="{FF2B5EF4-FFF2-40B4-BE49-F238E27FC236}">
                <a16:creationId xmlns:a16="http://schemas.microsoft.com/office/drawing/2014/main" id="{CBE930BF-6CDA-C941-900A-3B4C7438E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6902450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66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BE1F8C07-06E8-BA4E-BBE9-8A43EE9B7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963" y="5581650"/>
            <a:ext cx="2881312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69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DC8EE2F8-4781-AE46-B8D3-5B79383F5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963" y="6873875"/>
            <a:ext cx="34448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426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http://1.bp.blogspot.com/_gOfBIjSEAIU/R1GFrdM4xZI/AAAAAAAABrM/JByBz24gotk/s1600-R/P1120588.JPG">
            <a:extLst>
              <a:ext uri="{FF2B5EF4-FFF2-40B4-BE49-F238E27FC236}">
                <a16:creationId xmlns:a16="http://schemas.microsoft.com/office/drawing/2014/main" id="{42D08006-E2B8-8748-ADD5-82E0942DB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0F2A924-1F6C-DC4C-818C-05DD6B2BD688}"/>
              </a:ext>
            </a:extLst>
          </p:cNvPr>
          <p:cNvSpPr/>
          <p:nvPr/>
        </p:nvSpPr>
        <p:spPr>
          <a:xfrm>
            <a:off x="571500" y="3566160"/>
            <a:ext cx="13462000" cy="4572000"/>
          </a:xfrm>
          <a:prstGeom prst="roundRect">
            <a:avLst/>
          </a:prstGeom>
          <a:gradFill>
            <a:gsLst>
              <a:gs pos="79000">
                <a:schemeClr val="tx1">
                  <a:lumMod val="65000"/>
                  <a:lumOff val="35000"/>
                  <a:alpha val="44000"/>
                </a:schemeClr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4581" name="Group 13">
            <a:extLst>
              <a:ext uri="{FF2B5EF4-FFF2-40B4-BE49-F238E27FC236}">
                <a16:creationId xmlns:a16="http://schemas.microsoft.com/office/drawing/2014/main" id="{42533802-409B-BB42-9BB7-AC4491069457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274638"/>
            <a:ext cx="12395200" cy="9463087"/>
            <a:chOff x="334467" y="228600"/>
            <a:chExt cx="8809533" cy="78867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6B75E7A-A6B9-1A46-9AA3-5EB5B83B1732}"/>
                </a:ext>
              </a:extLst>
            </p:cNvPr>
            <p:cNvSpPr/>
            <p:nvPr/>
          </p:nvSpPr>
          <p:spPr>
            <a:xfrm>
              <a:off x="3961856" y="818680"/>
              <a:ext cx="780763" cy="6668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pic>
          <p:nvPicPr>
            <p:cNvPr id="24588" name="Picture 11" descr="candy tracker.jpg">
              <a:extLst>
                <a:ext uri="{FF2B5EF4-FFF2-40B4-BE49-F238E27FC236}">
                  <a16:creationId xmlns:a16="http://schemas.microsoft.com/office/drawing/2014/main" id="{B8A42BE9-C7D7-4D4D-A6E5-A896F7F959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7" y="228600"/>
              <a:ext cx="8809533" cy="788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0" name="TextBox 10">
            <a:extLst>
              <a:ext uri="{FF2B5EF4-FFF2-40B4-BE49-F238E27FC236}">
                <a16:creationId xmlns:a16="http://schemas.microsoft.com/office/drawing/2014/main" id="{109F9318-ECB9-8445-B52B-2588D5148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7950" y="3495675"/>
            <a:ext cx="9410700" cy="14954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7. </a:t>
            </a:r>
            <a:r>
              <a:rPr lang="en-US" altLang="en-US" sz="2880" dirty="0">
                <a:solidFill>
                  <a:schemeClr val="bg1"/>
                </a:solidFill>
              </a:rPr>
              <a:t>What’</a:t>
            </a:r>
            <a:r>
              <a:rPr lang="en-US" altLang="ja-JP" sz="2880" dirty="0">
                <a:solidFill>
                  <a:schemeClr val="bg1"/>
                </a:solidFill>
              </a:rPr>
              <a:t>s the reference? </a:t>
            </a:r>
            <a:r>
              <a:rPr lang="ja-JP" altLang="en-US" sz="2880">
                <a:solidFill>
                  <a:schemeClr val="bg1"/>
                </a:solidFill>
              </a:rPr>
              <a:t>“</a:t>
            </a:r>
            <a:r>
              <a:rPr lang="en-US" altLang="ja-JP" sz="2880" dirty="0">
                <a:solidFill>
                  <a:schemeClr val="bg1"/>
                </a:solidFill>
              </a:rPr>
              <a:t>For it is by grace you have been saved, through faith—and this is not from yourselves, it is the gift of God.</a:t>
            </a:r>
            <a:r>
              <a:rPr lang="ja-JP" altLang="en-US" sz="2880">
                <a:solidFill>
                  <a:schemeClr val="bg1"/>
                </a:solidFill>
              </a:rPr>
              <a:t>”</a:t>
            </a:r>
            <a:endParaRPr lang="en-US" altLang="ja-JP" sz="2880" dirty="0">
              <a:solidFill>
                <a:schemeClr val="bg1"/>
              </a:solidFill>
            </a:endParaRPr>
          </a:p>
        </p:txBody>
      </p:sp>
      <p:sp>
        <p:nvSpPr>
          <p:cNvPr id="3080" name="TextBox 11">
            <a:extLst>
              <a:ext uri="{FF2B5EF4-FFF2-40B4-BE49-F238E27FC236}">
                <a16:creationId xmlns:a16="http://schemas.microsoft.com/office/drawing/2014/main" id="{65E35587-21C7-B04B-9345-9E62BE518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875" y="5578475"/>
            <a:ext cx="35274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Ephesians 2:9</a:t>
            </a:r>
          </a:p>
        </p:txBody>
      </p:sp>
      <p:sp>
        <p:nvSpPr>
          <p:cNvPr id="21512" name="TextBox 12">
            <a:extLst>
              <a:ext uri="{FF2B5EF4-FFF2-40B4-BE49-F238E27FC236}">
                <a16:creationId xmlns:a16="http://schemas.microsoft.com/office/drawing/2014/main" id="{5C925BB5-9F5A-494E-A8BA-11C45197E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875" y="6883400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Ephesians 2:8</a:t>
            </a:r>
          </a:p>
        </p:txBody>
      </p:sp>
      <p:sp>
        <p:nvSpPr>
          <p:cNvPr id="3082" name="TextBox 13">
            <a:extLst>
              <a:ext uri="{FF2B5EF4-FFF2-40B4-BE49-F238E27FC236}">
                <a16:creationId xmlns:a16="http://schemas.microsoft.com/office/drawing/2014/main" id="{A319EAF3-2B91-C44E-BD91-18057BC03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0738" y="5518150"/>
            <a:ext cx="287972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Acts 16:31</a:t>
            </a:r>
          </a:p>
        </p:txBody>
      </p:sp>
      <p:sp>
        <p:nvSpPr>
          <p:cNvPr id="3083" name="TextBox 14">
            <a:extLst>
              <a:ext uri="{FF2B5EF4-FFF2-40B4-BE49-F238E27FC236}">
                <a16:creationId xmlns:a16="http://schemas.microsoft.com/office/drawing/2014/main" id="{7F5EDC17-43A0-FB42-B5F5-74A59FA4D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0738" y="6827838"/>
            <a:ext cx="34448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3360" dirty="0">
                <a:solidFill>
                  <a:schemeClr val="bg1"/>
                </a:solidFill>
                <a:latin typeface="Calibri" charset="0"/>
              </a:rPr>
              <a:t>Ephesians 2:8-9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2" grpId="0"/>
      <p:bldP spid="308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AF148A6338E745A019066EF8516AB5" ma:contentTypeVersion="15" ma:contentTypeDescription="Create a new document." ma:contentTypeScope="" ma:versionID="598ba4cef3b9b02085157a7437334df1">
  <xsd:schema xmlns:xsd="http://www.w3.org/2001/XMLSchema" xmlns:xs="http://www.w3.org/2001/XMLSchema" xmlns:p="http://schemas.microsoft.com/office/2006/metadata/properties" xmlns:ns2="0262e1f1-3b32-49da-a517-b4fb05fce4aa" xmlns:ns3="adefabda-bd6b-4128-a26e-f93d6295a92b" targetNamespace="http://schemas.microsoft.com/office/2006/metadata/properties" ma:root="true" ma:fieldsID="851373174511ea1433d0cc3b91696b2a" ns2:_="" ns3:_="">
    <xsd:import namespace="0262e1f1-3b32-49da-a517-b4fb05fce4aa"/>
    <xsd:import namespace="adefabda-bd6b-4128-a26e-f93d6295a9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e1f1-3b32-49da-a517-b4fb05fce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efabda-bd6b-4128-a26e-f93d6295a92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0A087A-7229-4242-9788-4CC36C72BAD9}">
  <ds:schemaRefs>
    <ds:schemaRef ds:uri="http://schemas.microsoft.com/office/2006/documentManagement/types"/>
    <ds:schemaRef ds:uri="0262e1f1-3b32-49da-a517-b4fb05fce4aa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adefabda-bd6b-4128-a26e-f93d6295a92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F702BC6-D286-4037-B359-28232A8A91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CC2797-B5A8-4463-AD18-75948E1807A3}"/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816</Words>
  <Application>Microsoft Macintosh PowerPoint</Application>
  <PresentationFormat>Custom</PresentationFormat>
  <Paragraphs>124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Appleton Alliance Church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lbricco</dc:creator>
  <cp:lastModifiedBy>Kerrie Gonnering</cp:lastModifiedBy>
  <cp:revision>35</cp:revision>
  <cp:lastPrinted>2016-01-20T16:57:10Z</cp:lastPrinted>
  <dcterms:created xsi:type="dcterms:W3CDTF">2010-01-30T01:07:22Z</dcterms:created>
  <dcterms:modified xsi:type="dcterms:W3CDTF">2024-07-16T18:12:55Z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0x010100B9AF148A6338E745A019066EF8516AB5</vt:lpwstr>
  </property>
</Properties>
</file>