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1A_E5648BD8.xml" ContentType="application/vnd.ms-powerpoint.comments+xml"/>
  <Override PartName="/ppt/comments/modernComment_11B_4934F804.xml" ContentType="application/vnd.ms-powerpoint.comments+xml"/>
  <Override PartName="/ppt/comments/modernComment_11C_197BB58F.xml" ContentType="application/vnd.ms-powerpoint.comments+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5" r:id="rId4"/>
  </p:sldMasterIdLst>
  <p:notesMasterIdLst>
    <p:notesMasterId r:id="rId26"/>
  </p:notesMasterIdLst>
  <p:handoutMasterIdLst>
    <p:handoutMasterId r:id="rId27"/>
  </p:handoutMasterIdLst>
  <p:sldIdLst>
    <p:sldId id="281" r:id="rId5"/>
    <p:sldId id="259" r:id="rId6"/>
    <p:sldId id="270" r:id="rId7"/>
    <p:sldId id="256" r:id="rId8"/>
    <p:sldId id="268" r:id="rId9"/>
    <p:sldId id="269" r:id="rId10"/>
    <p:sldId id="258" r:id="rId11"/>
    <p:sldId id="282" r:id="rId12"/>
    <p:sldId id="283" r:id="rId13"/>
    <p:sldId id="284" r:id="rId14"/>
    <p:sldId id="261" r:id="rId15"/>
    <p:sldId id="262" r:id="rId16"/>
    <p:sldId id="263" r:id="rId17"/>
    <p:sldId id="264" r:id="rId18"/>
    <p:sldId id="265" r:id="rId19"/>
    <p:sldId id="285" r:id="rId20"/>
    <p:sldId id="274" r:id="rId21"/>
    <p:sldId id="275" r:id="rId22"/>
    <p:sldId id="276" r:id="rId23"/>
    <p:sldId id="278" r:id="rId24"/>
    <p:sldId id="279" r:id="rId25"/>
  </p:sldIdLst>
  <p:sldSz cx="14630400" cy="8229600"/>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1pPr>
    <a:lvl2pPr marL="652463" indent="-195263"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2pPr>
    <a:lvl3pPr marL="1304925" indent="-390525"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3pPr>
    <a:lvl4pPr marL="1958975" indent="-587375"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4pPr>
    <a:lvl5pPr marL="2611438" indent="-782638" algn="l" rtl="0" eaLnBrk="0" fontAlgn="base" hangingPunct="0">
      <a:spcBef>
        <a:spcPct val="0"/>
      </a:spcBef>
      <a:spcAft>
        <a:spcPct val="0"/>
      </a:spcAft>
      <a:defRPr kern="1200">
        <a:solidFill>
          <a:schemeClr val="tx1"/>
        </a:solidFill>
        <a:latin typeface="Tahoma" panose="020B060403050404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Tahoma" panose="020B060403050404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592">
          <p15:clr>
            <a:srgbClr val="A4A3A4"/>
          </p15:clr>
        </p15:guide>
        <p15:guide id="2" pos="4608">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FAF235-087F-121B-A159-3F84F7430117}" name="Belle Smoll" initials="BS" userId="S::bsmoll@aac.church::ecb0f078-6e79-4fd7-b254-2051c6e9de63" providerId="AD"/>
  <p188:author id="{947A83AC-E735-1E39-59C3-9F7AB2222406}" name="Elizabeth Cunningham" initials="" userId="S::ecunningham@aac.church::930c0870-8a0a-4555-82c8-7db2d4904a10"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F196C4-6E79-7F4C-8E44-BC44B6CAF1B3}" v="37" dt="2024-06-05T10:03:28.314"/>
    <p1510:client id="{D6B02BF0-4404-4F2A-ABA5-6FD917371279}" v="1" dt="2024-06-04T15:27:54.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68"/>
    <p:restoredTop sz="91429"/>
  </p:normalViewPr>
  <p:slideViewPr>
    <p:cSldViewPr>
      <p:cViewPr varScale="1">
        <p:scale>
          <a:sx n="65" d="100"/>
          <a:sy n="65" d="100"/>
        </p:scale>
        <p:origin x="232" y="1032"/>
      </p:cViewPr>
      <p:guideLst>
        <p:guide orient="horz" pos="2592"/>
        <p:guide pos="4608"/>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e Smoll" userId="ecb0f078-6e79-4fd7-b254-2051c6e9de63" providerId="ADAL" clId="{D6B02BF0-4404-4F2A-ABA5-6FD917371279}"/>
    <pc:docChg chg="modSld">
      <pc:chgData name="Belle Smoll" userId="ecb0f078-6e79-4fd7-b254-2051c6e9de63" providerId="ADAL" clId="{D6B02BF0-4404-4F2A-ABA5-6FD917371279}" dt="2024-06-04T15:28:24.934" v="19"/>
      <pc:docMkLst>
        <pc:docMk/>
      </pc:docMkLst>
      <pc:sldChg chg="modSp mod">
        <pc:chgData name="Belle Smoll" userId="ecb0f078-6e79-4fd7-b254-2051c6e9de63" providerId="ADAL" clId="{D6B02BF0-4404-4F2A-ABA5-6FD917371279}" dt="2024-06-03T15:41:16.597" v="2" actId="20577"/>
        <pc:sldMkLst>
          <pc:docMk/>
          <pc:sldMk cId="0" sldId="265"/>
        </pc:sldMkLst>
        <pc:spChg chg="mod">
          <ac:chgData name="Belle Smoll" userId="ecb0f078-6e79-4fd7-b254-2051c6e9de63" providerId="ADAL" clId="{D6B02BF0-4404-4F2A-ABA5-6FD917371279}" dt="2024-06-03T15:41:16.597" v="2" actId="20577"/>
          <ac:spMkLst>
            <pc:docMk/>
            <pc:sldMk cId="0" sldId="265"/>
            <ac:spMk id="26626" creationId="{98EFBE22-387E-2D43-9DA4-F5CBAE2B6D47}"/>
          </ac:spMkLst>
        </pc:spChg>
      </pc:sldChg>
      <pc:sldChg chg="modSp addCm modCm">
        <pc:chgData name="Belle Smoll" userId="ecb0f078-6e79-4fd7-b254-2051c6e9de63" providerId="ADAL" clId="{D6B02BF0-4404-4F2A-ABA5-6FD917371279}" dt="2024-06-04T15:28:24.934" v="19"/>
        <pc:sldMkLst>
          <pc:docMk/>
          <pc:sldMk cId="3848571864" sldId="282"/>
        </pc:sldMkLst>
        <pc:picChg chg="mod">
          <ac:chgData name="Belle Smoll" userId="ecb0f078-6e79-4fd7-b254-2051c6e9de63" providerId="ADAL" clId="{D6B02BF0-4404-4F2A-ABA5-6FD917371279}" dt="2024-06-04T15:27:54.695" v="18"/>
          <ac:picMkLst>
            <pc:docMk/>
            <pc:sldMk cId="3848571864" sldId="282"/>
            <ac:picMk id="1026" creationId="{2EA39B1E-E518-4DD7-6CCE-D2DB2B8A2BE7}"/>
          </ac:picMkLst>
        </pc:picChg>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4T15:28:24.934" v="19"/>
              <pc2:cmMkLst xmlns:pc2="http://schemas.microsoft.com/office/powerpoint/2019/9/main/command">
                <pc:docMk/>
                <pc:sldMk cId="3848571864" sldId="282"/>
                <pc2:cmMk id="{DD9981B3-CF80-498A-A971-A23640BFCAF7}"/>
              </pc2:cmMkLst>
              <pc226:cmRplyChg chg="add">
                <pc226:chgData name="Belle Smoll" userId="ecb0f078-6e79-4fd7-b254-2051c6e9de63" providerId="ADAL" clId="{D6B02BF0-4404-4F2A-ABA5-6FD917371279}" dt="2024-06-04T15:28:24.934" v="19"/>
                <pc2:cmRplyMkLst xmlns:pc2="http://schemas.microsoft.com/office/powerpoint/2019/9/main/command">
                  <pc:docMk/>
                  <pc:sldMk cId="3848571864" sldId="282"/>
                  <pc2:cmMk id="{DD9981B3-CF80-498A-A971-A23640BFCAF7}"/>
                  <pc2:cmRplyMk id="{726D8038-9A94-46DA-84F6-4CACE3B85FD6}"/>
                </pc2:cmRplyMkLst>
              </pc226:cmRplyChg>
            </pc226:cmChg>
          </p:ext>
        </pc:extLst>
      </pc:sldChg>
      <pc:sldChg chg="modSp mod addCm">
        <pc:chgData name="Belle Smoll" userId="ecb0f078-6e79-4fd7-b254-2051c6e9de63" providerId="ADAL" clId="{D6B02BF0-4404-4F2A-ABA5-6FD917371279}" dt="2024-06-03T16:41:02.874" v="8"/>
        <pc:sldMkLst>
          <pc:docMk/>
          <pc:sldMk cId="1228208132" sldId="283"/>
        </pc:sldMkLst>
        <pc:spChg chg="mod">
          <ac:chgData name="Belle Smoll" userId="ecb0f078-6e79-4fd7-b254-2051c6e9de63" providerId="ADAL" clId="{D6B02BF0-4404-4F2A-ABA5-6FD917371279}" dt="2024-06-03T16:38:43.682" v="7" actId="20577"/>
          <ac:spMkLst>
            <pc:docMk/>
            <pc:sldMk cId="1228208132" sldId="283"/>
            <ac:spMk id="2" creationId="{DC07C176-4D4F-B527-7D47-4C38B481CB41}"/>
          </ac:spMkLst>
        </pc:spChg>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3T16:41:02.874" v="8"/>
              <pc2:cmMkLst xmlns:pc2="http://schemas.microsoft.com/office/powerpoint/2019/9/main/command">
                <pc:docMk/>
                <pc:sldMk cId="1228208132" sldId="283"/>
                <pc2:cmMk id="{A7995761-E481-4E39-BFFA-1005A6E215C5}"/>
              </pc2:cmMkLst>
            </pc226:cmChg>
          </p:ext>
        </pc:extLst>
      </pc:sldChg>
      <pc:sldChg chg="addCm">
        <pc:chgData name="Belle Smoll" userId="ecb0f078-6e79-4fd7-b254-2051c6e9de63" providerId="ADAL" clId="{D6B02BF0-4404-4F2A-ABA5-6FD917371279}" dt="2024-06-03T16:41:39.322" v="9"/>
        <pc:sldMkLst>
          <pc:docMk/>
          <pc:sldMk cId="427537807" sldId="284"/>
        </pc:sldMkLst>
        <pc:extLst>
          <p:ext xmlns:p="http://schemas.openxmlformats.org/presentationml/2006/main" uri="{D6D511B9-2390-475A-947B-AFAB55BFBCF1}">
            <pc226:cmChg xmlns:pc226="http://schemas.microsoft.com/office/powerpoint/2022/06/main/command" chg="add">
              <pc226:chgData name="Belle Smoll" userId="ecb0f078-6e79-4fd7-b254-2051c6e9de63" providerId="ADAL" clId="{D6B02BF0-4404-4F2A-ABA5-6FD917371279}" dt="2024-06-03T16:41:39.322" v="9"/>
              <pc2:cmMkLst xmlns:pc2="http://schemas.microsoft.com/office/powerpoint/2019/9/main/command">
                <pc:docMk/>
                <pc:sldMk cId="427537807" sldId="284"/>
                <pc2:cmMk id="{459BE294-5818-49EF-B80F-A381A4188F78}"/>
              </pc2:cmMkLst>
            </pc226:cmChg>
          </p:ext>
        </pc:extLst>
      </pc:sldChg>
      <pc:sldChg chg="modSp mod">
        <pc:chgData name="Belle Smoll" userId="ecb0f078-6e79-4fd7-b254-2051c6e9de63" providerId="ADAL" clId="{D6B02BF0-4404-4F2A-ABA5-6FD917371279}" dt="2024-06-03T16:43:55.733" v="17" actId="20577"/>
        <pc:sldMkLst>
          <pc:docMk/>
          <pc:sldMk cId="1602218957" sldId="285"/>
        </pc:sldMkLst>
        <pc:spChg chg="mod">
          <ac:chgData name="Belle Smoll" userId="ecb0f078-6e79-4fd7-b254-2051c6e9de63" providerId="ADAL" clId="{D6B02BF0-4404-4F2A-ABA5-6FD917371279}" dt="2024-06-03T16:43:55.733" v="17" actId="20577"/>
          <ac:spMkLst>
            <pc:docMk/>
            <pc:sldMk cId="1602218957" sldId="285"/>
            <ac:spMk id="5" creationId="{7D31093D-1BB8-6274-0EC0-155E4D34F50A}"/>
          </ac:spMkLst>
        </pc:spChg>
      </pc:sldChg>
    </pc:docChg>
  </pc:docChgLst>
  <pc:docChgLst>
    <pc:chgData name="Elizabeth Cunningham" userId="930c0870-8a0a-4555-82c8-7db2d4904a10" providerId="ADAL" clId="{15F196C4-6E79-7F4C-8E44-BC44B6CAF1B3}"/>
    <pc:docChg chg="undo custSel addSld delSld modSld">
      <pc:chgData name="Elizabeth Cunningham" userId="930c0870-8a0a-4555-82c8-7db2d4904a10" providerId="ADAL" clId="{15F196C4-6E79-7F4C-8E44-BC44B6CAF1B3}" dt="2024-06-05T10:03:28.314" v="1352" actId="1036"/>
      <pc:docMkLst>
        <pc:docMk/>
      </pc:docMkLst>
      <pc:sldChg chg="modSp mod">
        <pc:chgData name="Elizabeth Cunningham" userId="930c0870-8a0a-4555-82c8-7db2d4904a10" providerId="ADAL" clId="{15F196C4-6E79-7F4C-8E44-BC44B6CAF1B3}" dt="2024-06-01T11:13:21.500" v="1232" actId="20577"/>
        <pc:sldMkLst>
          <pc:docMk/>
          <pc:sldMk cId="0" sldId="265"/>
        </pc:sldMkLst>
        <pc:spChg chg="mod">
          <ac:chgData name="Elizabeth Cunningham" userId="930c0870-8a0a-4555-82c8-7db2d4904a10" providerId="ADAL" clId="{15F196C4-6E79-7F4C-8E44-BC44B6CAF1B3}" dt="2024-06-01T11:13:21.500" v="1232" actId="20577"/>
          <ac:spMkLst>
            <pc:docMk/>
            <pc:sldMk cId="0" sldId="265"/>
            <ac:spMk id="26626" creationId="{98EFBE22-387E-2D43-9DA4-F5CBAE2B6D47}"/>
          </ac:spMkLst>
        </pc:spChg>
      </pc:sldChg>
      <pc:sldChg chg="del">
        <pc:chgData name="Elizabeth Cunningham" userId="930c0870-8a0a-4555-82c8-7db2d4904a10" providerId="ADAL" clId="{15F196C4-6E79-7F4C-8E44-BC44B6CAF1B3}" dt="2024-06-01T11:04:53.792" v="1023" actId="2696"/>
        <pc:sldMkLst>
          <pc:docMk/>
          <pc:sldMk cId="0" sldId="267"/>
        </pc:sldMkLst>
      </pc:sldChg>
      <pc:sldChg chg="del">
        <pc:chgData name="Elizabeth Cunningham" userId="930c0870-8a0a-4555-82c8-7db2d4904a10" providerId="ADAL" clId="{15F196C4-6E79-7F4C-8E44-BC44B6CAF1B3}" dt="2024-06-01T11:04:38.465" v="1021" actId="2696"/>
        <pc:sldMkLst>
          <pc:docMk/>
          <pc:sldMk cId="0" sldId="271"/>
        </pc:sldMkLst>
      </pc:sldChg>
      <pc:sldChg chg="del">
        <pc:chgData name="Elizabeth Cunningham" userId="930c0870-8a0a-4555-82c8-7db2d4904a10" providerId="ADAL" clId="{15F196C4-6E79-7F4C-8E44-BC44B6CAF1B3}" dt="2024-06-01T11:04:36.016" v="1020" actId="2696"/>
        <pc:sldMkLst>
          <pc:docMk/>
          <pc:sldMk cId="0" sldId="272"/>
        </pc:sldMkLst>
      </pc:sldChg>
      <pc:sldChg chg="del">
        <pc:chgData name="Elizabeth Cunningham" userId="930c0870-8a0a-4555-82c8-7db2d4904a10" providerId="ADAL" clId="{15F196C4-6E79-7F4C-8E44-BC44B6CAF1B3}" dt="2024-06-01T11:04:40.903" v="1022" actId="2696"/>
        <pc:sldMkLst>
          <pc:docMk/>
          <pc:sldMk cId="0" sldId="273"/>
        </pc:sldMkLst>
      </pc:sldChg>
      <pc:sldChg chg="addSp delSp modSp new mod modCm">
        <pc:chgData name="Elizabeth Cunningham" userId="930c0870-8a0a-4555-82c8-7db2d4904a10" providerId="ADAL" clId="{15F196C4-6E79-7F4C-8E44-BC44B6CAF1B3}" dt="2024-06-05T10:01:56.606" v="1343" actId="478"/>
        <pc:sldMkLst>
          <pc:docMk/>
          <pc:sldMk cId="3848571864" sldId="282"/>
        </pc:sldMkLst>
        <pc:spChg chg="mod">
          <ac:chgData name="Elizabeth Cunningham" userId="930c0870-8a0a-4555-82c8-7db2d4904a10" providerId="ADAL" clId="{15F196C4-6E79-7F4C-8E44-BC44B6CAF1B3}" dt="2024-06-01T10:33:53.546" v="52" actId="108"/>
          <ac:spMkLst>
            <pc:docMk/>
            <pc:sldMk cId="3848571864" sldId="282"/>
            <ac:spMk id="2" creationId="{5E31A6E9-BA0F-CCE1-F53D-2F5027FE1734}"/>
          </ac:spMkLst>
        </pc:spChg>
        <pc:spChg chg="del">
          <ac:chgData name="Elizabeth Cunningham" userId="930c0870-8a0a-4555-82c8-7db2d4904a10" providerId="ADAL" clId="{15F196C4-6E79-7F4C-8E44-BC44B6CAF1B3}" dt="2024-06-01T10:32:38.179" v="1"/>
          <ac:spMkLst>
            <pc:docMk/>
            <pc:sldMk cId="3848571864" sldId="282"/>
            <ac:spMk id="3" creationId="{1B4E7066-68FA-90C4-C219-1CC2E7DC0C0F}"/>
          </ac:spMkLst>
        </pc:spChg>
        <pc:spChg chg="add del mod">
          <ac:chgData name="Elizabeth Cunningham" userId="930c0870-8a0a-4555-82c8-7db2d4904a10" providerId="ADAL" clId="{15F196C4-6E79-7F4C-8E44-BC44B6CAF1B3}" dt="2024-06-04T14:16:20.431" v="1234"/>
          <ac:spMkLst>
            <pc:docMk/>
            <pc:sldMk cId="3848571864" sldId="282"/>
            <ac:spMk id="3" creationId="{C433BB4A-A6AD-133F-F545-B3CA744D4F95}"/>
          </ac:spMkLst>
        </pc:spChg>
        <pc:spChg chg="add del mod">
          <ac:chgData name="Elizabeth Cunningham" userId="930c0870-8a0a-4555-82c8-7db2d4904a10" providerId="ADAL" clId="{15F196C4-6E79-7F4C-8E44-BC44B6CAF1B3}" dt="2024-06-01T10:33:24.260" v="7"/>
          <ac:spMkLst>
            <pc:docMk/>
            <pc:sldMk cId="3848571864" sldId="282"/>
            <ac:spMk id="4" creationId="{2FBD1156-0629-9618-CE2A-5A4055F83353}"/>
          </ac:spMkLst>
        </pc:spChg>
        <pc:spChg chg="add del mod">
          <ac:chgData name="Elizabeth Cunningham" userId="930c0870-8a0a-4555-82c8-7db2d4904a10" providerId="ADAL" clId="{15F196C4-6E79-7F4C-8E44-BC44B6CAF1B3}" dt="2024-06-05T10:01:56.606" v="1343" actId="478"/>
          <ac:spMkLst>
            <pc:docMk/>
            <pc:sldMk cId="3848571864" sldId="282"/>
            <ac:spMk id="5" creationId="{38679E53-EA6C-BBE9-05C6-79B2776A1F32}"/>
          </ac:spMkLst>
        </pc:spChg>
        <pc:picChg chg="add mod">
          <ac:chgData name="Elizabeth Cunningham" userId="930c0870-8a0a-4555-82c8-7db2d4904a10" providerId="ADAL" clId="{15F196C4-6E79-7F4C-8E44-BC44B6CAF1B3}" dt="2024-06-04T14:17:02.477" v="1247" actId="18131"/>
          <ac:picMkLst>
            <pc:docMk/>
            <pc:sldMk cId="3848571864" sldId="282"/>
            <ac:picMk id="1026" creationId="{2EA39B1E-E518-4DD7-6CCE-D2DB2B8A2BE7}"/>
          </ac:picMkLst>
        </pc:picChg>
        <pc:picChg chg="add del mod">
          <ac:chgData name="Elizabeth Cunningham" userId="930c0870-8a0a-4555-82c8-7db2d4904a10" providerId="ADAL" clId="{15F196C4-6E79-7F4C-8E44-BC44B6CAF1B3}" dt="2024-06-01T10:33:01.053" v="6" actId="478"/>
          <ac:picMkLst>
            <pc:docMk/>
            <pc:sldMk cId="3848571864" sldId="282"/>
            <ac:picMk id="1026" creationId="{B82F5C3E-5F4F-7989-B18F-D9BA85E3790E}"/>
          </ac:picMkLst>
        </pc:picChg>
        <pc:picChg chg="add del mod">
          <ac:chgData name="Elizabeth Cunningham" userId="930c0870-8a0a-4555-82c8-7db2d4904a10" providerId="ADAL" clId="{15F196C4-6E79-7F4C-8E44-BC44B6CAF1B3}" dt="2024-06-04T14:16:18.105" v="1233" actId="478"/>
          <ac:picMkLst>
            <pc:docMk/>
            <pc:sldMk cId="3848571864" sldId="282"/>
            <ac:picMk id="1028" creationId="{56B6C606-FB96-37EF-B83A-FAA65F2E69D7}"/>
          </ac:picMkLst>
        </pc:picChg>
        <pc:extLst>
          <p:ext xmlns:p="http://schemas.openxmlformats.org/presentationml/2006/main" uri="{D6D511B9-2390-475A-947B-AFAB55BFBCF1}">
            <pc226:cmChg xmlns:pc226="http://schemas.microsoft.com/office/powerpoint/2022/06/main/command" chg="">
              <pc226:chgData name="Elizabeth Cunningham" userId="930c0870-8a0a-4555-82c8-7db2d4904a10" providerId="ADAL" clId="{15F196C4-6E79-7F4C-8E44-BC44B6CAF1B3}" dt="2024-06-04T15:22:50.313" v="1341"/>
              <pc2:cmMkLst xmlns:pc2="http://schemas.microsoft.com/office/powerpoint/2019/9/main/command">
                <pc:docMk/>
                <pc:sldMk cId="3848571864" sldId="282"/>
                <pc2:cmMk id="{DD9981B3-CF80-498A-A971-A23640BFCAF7}"/>
              </pc2:cmMkLst>
              <pc226:cmRplyChg chg="add">
                <pc226:chgData name="Elizabeth Cunningham" userId="930c0870-8a0a-4555-82c8-7db2d4904a10" providerId="ADAL" clId="{15F196C4-6E79-7F4C-8E44-BC44B6CAF1B3}" dt="2024-06-04T15:22:50.313" v="1341"/>
                <pc2:cmRplyMkLst xmlns:pc2="http://schemas.microsoft.com/office/powerpoint/2019/9/main/command">
                  <pc:docMk/>
                  <pc:sldMk cId="3848571864" sldId="282"/>
                  <pc2:cmMk id="{DD9981B3-CF80-498A-A971-A23640BFCAF7}"/>
                  <pc2:cmRplyMk id="{49C88F01-DD5A-B349-9CBD-D9542E259F36}"/>
                </pc2:cmRplyMkLst>
              </pc226:cmRplyChg>
            </pc226:cmChg>
          </p:ext>
        </pc:extLst>
      </pc:sldChg>
      <pc:sldChg chg="addSp delSp modSp new mod modCm">
        <pc:chgData name="Elizabeth Cunningham" userId="930c0870-8a0a-4555-82c8-7db2d4904a10" providerId="ADAL" clId="{15F196C4-6E79-7F4C-8E44-BC44B6CAF1B3}" dt="2024-06-04T14:26:53.949" v="1288" actId="1035"/>
        <pc:sldMkLst>
          <pc:docMk/>
          <pc:sldMk cId="1228208132" sldId="283"/>
        </pc:sldMkLst>
        <pc:spChg chg="mod">
          <ac:chgData name="Elizabeth Cunningham" userId="930c0870-8a0a-4555-82c8-7db2d4904a10" providerId="ADAL" clId="{15F196C4-6E79-7F4C-8E44-BC44B6CAF1B3}" dt="2024-06-01T10:45:02.223" v="190" actId="20577"/>
          <ac:spMkLst>
            <pc:docMk/>
            <pc:sldMk cId="1228208132" sldId="283"/>
            <ac:spMk id="2" creationId="{DC07C176-4D4F-B527-7D47-4C38B481CB41}"/>
          </ac:spMkLst>
        </pc:spChg>
        <pc:spChg chg="del">
          <ac:chgData name="Elizabeth Cunningham" userId="930c0870-8a0a-4555-82c8-7db2d4904a10" providerId="ADAL" clId="{15F196C4-6E79-7F4C-8E44-BC44B6CAF1B3}" dt="2024-06-01T10:38:25.445" v="55"/>
          <ac:spMkLst>
            <pc:docMk/>
            <pc:sldMk cId="1228208132" sldId="283"/>
            <ac:spMk id="3" creationId="{2B836451-1DE6-8913-676E-602F7B9AE078}"/>
          </ac:spMkLst>
        </pc:spChg>
        <pc:spChg chg="add del mod">
          <ac:chgData name="Elizabeth Cunningham" userId="930c0870-8a0a-4555-82c8-7db2d4904a10" providerId="ADAL" clId="{15F196C4-6E79-7F4C-8E44-BC44B6CAF1B3}" dt="2024-06-04T14:25:21.584" v="1269" actId="478"/>
          <ac:spMkLst>
            <pc:docMk/>
            <pc:sldMk cId="1228208132" sldId="283"/>
            <ac:spMk id="4" creationId="{32F516D5-D8F0-8765-C03E-E60C2CBFA256}"/>
          </ac:spMkLst>
        </pc:spChg>
        <pc:spChg chg="add del mod">
          <ac:chgData name="Elizabeth Cunningham" userId="930c0870-8a0a-4555-82c8-7db2d4904a10" providerId="ADAL" clId="{15F196C4-6E79-7F4C-8E44-BC44B6CAF1B3}" dt="2024-06-01T10:41:02.264" v="132"/>
          <ac:spMkLst>
            <pc:docMk/>
            <pc:sldMk cId="1228208132" sldId="283"/>
            <ac:spMk id="4" creationId="{34B927E4-49B8-029C-1B7A-FCD682D8F6C9}"/>
          </ac:spMkLst>
        </pc:spChg>
        <pc:spChg chg="add mod">
          <ac:chgData name="Elizabeth Cunningham" userId="930c0870-8a0a-4555-82c8-7db2d4904a10" providerId="ADAL" clId="{15F196C4-6E79-7F4C-8E44-BC44B6CAF1B3}" dt="2024-06-04T14:26:53.949" v="1288" actId="1035"/>
          <ac:spMkLst>
            <pc:docMk/>
            <pc:sldMk cId="1228208132" sldId="283"/>
            <ac:spMk id="5" creationId="{382A6C60-35F6-D745-4026-B605B4719370}"/>
          </ac:spMkLst>
        </pc:spChg>
        <pc:picChg chg="add mod">
          <ac:chgData name="Elizabeth Cunningham" userId="930c0870-8a0a-4555-82c8-7db2d4904a10" providerId="ADAL" clId="{15F196C4-6E79-7F4C-8E44-BC44B6CAF1B3}" dt="2024-06-04T14:25:28.303" v="1271" actId="14100"/>
          <ac:picMkLst>
            <pc:docMk/>
            <pc:sldMk cId="1228208132" sldId="283"/>
            <ac:picMk id="3" creationId="{B22449BC-87CF-ECA2-229B-4AD7F89B6814}"/>
          </ac:picMkLst>
        </pc:picChg>
        <pc:picChg chg="add mod modCrop">
          <ac:chgData name="Elizabeth Cunningham" userId="930c0870-8a0a-4555-82c8-7db2d4904a10" providerId="ADAL" clId="{15F196C4-6E79-7F4C-8E44-BC44B6CAF1B3}" dt="2024-06-04T14:26:13.810" v="1281" actId="18131"/>
          <ac:picMkLst>
            <pc:docMk/>
            <pc:sldMk cId="1228208132" sldId="283"/>
            <ac:picMk id="6" creationId="{BB4E6C85-533E-2598-B114-E9F00691D92D}"/>
          </ac:picMkLst>
        </pc:picChg>
        <pc:picChg chg="add del mod">
          <ac:chgData name="Elizabeth Cunningham" userId="930c0870-8a0a-4555-82c8-7db2d4904a10" providerId="ADAL" clId="{15F196C4-6E79-7F4C-8E44-BC44B6CAF1B3}" dt="2024-06-01T10:40:59.407" v="131" actId="478"/>
          <ac:picMkLst>
            <pc:docMk/>
            <pc:sldMk cId="1228208132" sldId="283"/>
            <ac:picMk id="2050" creationId="{B0FB2A3C-C707-FC49-141D-F19D0A636E23}"/>
          </ac:picMkLst>
        </pc:picChg>
        <pc:picChg chg="add del mod">
          <ac:chgData name="Elizabeth Cunningham" userId="930c0870-8a0a-4555-82c8-7db2d4904a10" providerId="ADAL" clId="{15F196C4-6E79-7F4C-8E44-BC44B6CAF1B3}" dt="2024-06-04T14:25:15.518" v="1267" actId="478"/>
          <ac:picMkLst>
            <pc:docMk/>
            <pc:sldMk cId="1228208132" sldId="283"/>
            <ac:picMk id="2052" creationId="{A6D6A3B0-0FBA-BFD8-DFF1-B411A551725B}"/>
          </ac:picMkLst>
        </pc:picChg>
        <pc:picChg chg="add del mod">
          <ac:chgData name="Elizabeth Cunningham" userId="930c0870-8a0a-4555-82c8-7db2d4904a10" providerId="ADAL" clId="{15F196C4-6E79-7F4C-8E44-BC44B6CAF1B3}" dt="2024-06-04T14:25:41.344" v="1274" actId="478"/>
          <ac:picMkLst>
            <pc:docMk/>
            <pc:sldMk cId="1228208132" sldId="283"/>
            <ac:picMk id="2054" creationId="{812FF1B8-1E96-850B-5447-A0C005B6495D}"/>
          </ac:picMkLst>
        </pc:picChg>
        <pc:extLst>
          <p:ext xmlns:p="http://schemas.openxmlformats.org/presentationml/2006/main" uri="{D6D511B9-2390-475A-947B-AFAB55BFBCF1}">
            <pc226:cmChg xmlns:pc226="http://schemas.microsoft.com/office/powerpoint/2022/06/main/command" chg="mod">
              <pc226:chgData name="Elizabeth Cunningham" userId="930c0870-8a0a-4555-82c8-7db2d4904a10" providerId="ADAL" clId="{15F196C4-6E79-7F4C-8E44-BC44B6CAF1B3}" dt="2024-06-04T14:25:15.548" v="1268" actId="2056"/>
              <pc2:cmMkLst xmlns:pc2="http://schemas.microsoft.com/office/powerpoint/2019/9/main/command">
                <pc:docMk/>
                <pc:sldMk cId="1228208132" sldId="283"/>
                <pc2:cmMk id="{A7995761-E481-4E39-BFFA-1005A6E215C5}"/>
              </pc2:cmMkLst>
            </pc226:cmChg>
          </p:ext>
        </pc:extLst>
      </pc:sldChg>
      <pc:sldChg chg="addSp delSp modSp new mod">
        <pc:chgData name="Elizabeth Cunningham" userId="930c0870-8a0a-4555-82c8-7db2d4904a10" providerId="ADAL" clId="{15F196C4-6E79-7F4C-8E44-BC44B6CAF1B3}" dt="2024-06-05T10:03:28.314" v="1352" actId="1036"/>
        <pc:sldMkLst>
          <pc:docMk/>
          <pc:sldMk cId="427537807" sldId="284"/>
        </pc:sldMkLst>
        <pc:spChg chg="mod">
          <ac:chgData name="Elizabeth Cunningham" userId="930c0870-8a0a-4555-82c8-7db2d4904a10" providerId="ADAL" clId="{15F196C4-6E79-7F4C-8E44-BC44B6CAF1B3}" dt="2024-06-01T10:49:28.633" v="386" actId="108"/>
          <ac:spMkLst>
            <pc:docMk/>
            <pc:sldMk cId="427537807" sldId="284"/>
            <ac:spMk id="2" creationId="{365EDC4E-CF7E-9FFF-B1B1-ED3EEC2F8BC0}"/>
          </ac:spMkLst>
        </pc:spChg>
        <pc:spChg chg="del">
          <ac:chgData name="Elizabeth Cunningham" userId="930c0870-8a0a-4555-82c8-7db2d4904a10" providerId="ADAL" clId="{15F196C4-6E79-7F4C-8E44-BC44B6CAF1B3}" dt="2024-06-01T10:46:48.341" v="192"/>
          <ac:spMkLst>
            <pc:docMk/>
            <pc:sldMk cId="427537807" sldId="284"/>
            <ac:spMk id="3" creationId="{52AE0387-581E-0E13-5099-6F2161BE6D80}"/>
          </ac:spMkLst>
        </pc:spChg>
        <pc:spChg chg="add mod">
          <ac:chgData name="Elizabeth Cunningham" userId="930c0870-8a0a-4555-82c8-7db2d4904a10" providerId="ADAL" clId="{15F196C4-6E79-7F4C-8E44-BC44B6CAF1B3}" dt="2024-06-05T10:03:28.314" v="1352" actId="1036"/>
          <ac:spMkLst>
            <pc:docMk/>
            <pc:sldMk cId="427537807" sldId="284"/>
            <ac:spMk id="4" creationId="{B3BE9A53-0016-5DFB-6368-8F2FA2FB3A0B}"/>
          </ac:spMkLst>
        </pc:spChg>
        <pc:spChg chg="add mod">
          <ac:chgData name="Elizabeth Cunningham" userId="930c0870-8a0a-4555-82c8-7db2d4904a10" providerId="ADAL" clId="{15F196C4-6E79-7F4C-8E44-BC44B6CAF1B3}" dt="2024-06-05T10:03:28.314" v="1352" actId="1036"/>
          <ac:spMkLst>
            <pc:docMk/>
            <pc:sldMk cId="427537807" sldId="284"/>
            <ac:spMk id="5" creationId="{B1D11D7F-6B08-8072-A171-8BC9963A0B6A}"/>
          </ac:spMkLst>
        </pc:spChg>
        <pc:spChg chg="add mod">
          <ac:chgData name="Elizabeth Cunningham" userId="930c0870-8a0a-4555-82c8-7db2d4904a10" providerId="ADAL" clId="{15F196C4-6E79-7F4C-8E44-BC44B6CAF1B3}" dt="2024-06-05T10:03:28.314" v="1352" actId="1036"/>
          <ac:spMkLst>
            <pc:docMk/>
            <pc:sldMk cId="427537807" sldId="284"/>
            <ac:spMk id="6" creationId="{2C4E6C05-2A08-9A4C-7137-E2680BABA7A3}"/>
          </ac:spMkLst>
        </pc:spChg>
        <pc:spChg chg="add del mod">
          <ac:chgData name="Elizabeth Cunningham" userId="930c0870-8a0a-4555-82c8-7db2d4904a10" providerId="ADAL" clId="{15F196C4-6E79-7F4C-8E44-BC44B6CAF1B3}" dt="2024-06-05T10:03:16.063" v="1348" actId="478"/>
          <ac:spMkLst>
            <pc:docMk/>
            <pc:sldMk cId="427537807" sldId="284"/>
            <ac:spMk id="7" creationId="{F2DA3651-8C85-7693-08F6-4A8744BF9007}"/>
          </ac:spMkLst>
        </pc:spChg>
        <pc:spChg chg="add del mod">
          <ac:chgData name="Elizabeth Cunningham" userId="930c0870-8a0a-4555-82c8-7db2d4904a10" providerId="ADAL" clId="{15F196C4-6E79-7F4C-8E44-BC44B6CAF1B3}" dt="2024-06-04T15:20:45.150" v="1332"/>
          <ac:spMkLst>
            <pc:docMk/>
            <pc:sldMk cId="427537807" sldId="284"/>
            <ac:spMk id="9" creationId="{5576B43A-15C1-7671-7B2B-F1201BCCD7EA}"/>
          </ac:spMkLst>
        </pc:spChg>
        <pc:spChg chg="add del mod">
          <ac:chgData name="Elizabeth Cunningham" userId="930c0870-8a0a-4555-82c8-7db2d4904a10" providerId="ADAL" clId="{15F196C4-6E79-7F4C-8E44-BC44B6CAF1B3}" dt="2024-06-04T15:20:44.643" v="1330" actId="478"/>
          <ac:spMkLst>
            <pc:docMk/>
            <pc:sldMk cId="427537807" sldId="284"/>
            <ac:spMk id="11" creationId="{F7E52EDE-C4E1-3ABB-F6C0-E0DFBA8650E7}"/>
          </ac:spMkLst>
        </pc:spChg>
        <pc:picChg chg="add mod">
          <ac:chgData name="Elizabeth Cunningham" userId="930c0870-8a0a-4555-82c8-7db2d4904a10" providerId="ADAL" clId="{15F196C4-6E79-7F4C-8E44-BC44B6CAF1B3}" dt="2024-06-05T10:03:28.314" v="1352" actId="1036"/>
          <ac:picMkLst>
            <pc:docMk/>
            <pc:sldMk cId="427537807" sldId="284"/>
            <ac:picMk id="3074" creationId="{BD5173BC-0401-9521-2566-554CF2467433}"/>
          </ac:picMkLst>
        </pc:picChg>
        <pc:picChg chg="add mod">
          <ac:chgData name="Elizabeth Cunningham" userId="930c0870-8a0a-4555-82c8-7db2d4904a10" providerId="ADAL" clId="{15F196C4-6E79-7F4C-8E44-BC44B6CAF1B3}" dt="2024-06-05T10:03:28.314" v="1352" actId="1036"/>
          <ac:picMkLst>
            <pc:docMk/>
            <pc:sldMk cId="427537807" sldId="284"/>
            <ac:picMk id="3076" creationId="{4D92D88E-4BB5-9C3D-F6F6-2C567E46F30C}"/>
          </ac:picMkLst>
        </pc:picChg>
        <pc:picChg chg="add mod">
          <ac:chgData name="Elizabeth Cunningham" userId="930c0870-8a0a-4555-82c8-7db2d4904a10" providerId="ADAL" clId="{15F196C4-6E79-7F4C-8E44-BC44B6CAF1B3}" dt="2024-06-05T10:03:28.314" v="1352" actId="1036"/>
          <ac:picMkLst>
            <pc:docMk/>
            <pc:sldMk cId="427537807" sldId="284"/>
            <ac:picMk id="3078" creationId="{CDE772D8-D38E-D9D5-7C92-9D88D4DC439D}"/>
          </ac:picMkLst>
        </pc:picChg>
        <pc:picChg chg="add">
          <ac:chgData name="Elizabeth Cunningham" userId="930c0870-8a0a-4555-82c8-7db2d4904a10" providerId="ADAL" clId="{15F196C4-6E79-7F4C-8E44-BC44B6CAF1B3}" dt="2024-06-01T10:49:47.215" v="387"/>
          <ac:picMkLst>
            <pc:docMk/>
            <pc:sldMk cId="427537807" sldId="284"/>
            <ac:picMk id="3080" creationId="{B140BB31-1E9D-5EB9-5990-645D9E904F0C}"/>
          </ac:picMkLst>
        </pc:picChg>
      </pc:sldChg>
      <pc:sldChg chg="addSp delSp modSp new mod">
        <pc:chgData name="Elizabeth Cunningham" userId="930c0870-8a0a-4555-82c8-7db2d4904a10" providerId="ADAL" clId="{15F196C4-6E79-7F4C-8E44-BC44B6CAF1B3}" dt="2024-06-01T11:03:36.146" v="1019" actId="404"/>
        <pc:sldMkLst>
          <pc:docMk/>
          <pc:sldMk cId="1602218957" sldId="285"/>
        </pc:sldMkLst>
        <pc:spChg chg="mod">
          <ac:chgData name="Elizabeth Cunningham" userId="930c0870-8a0a-4555-82c8-7db2d4904a10" providerId="ADAL" clId="{15F196C4-6E79-7F4C-8E44-BC44B6CAF1B3}" dt="2024-06-01T11:03:36.146" v="1019" actId="404"/>
          <ac:spMkLst>
            <pc:docMk/>
            <pc:sldMk cId="1602218957" sldId="285"/>
            <ac:spMk id="2" creationId="{9FE0BA68-FF4E-FB6F-D75E-640431E54747}"/>
          </ac:spMkLst>
        </pc:spChg>
        <pc:spChg chg="del">
          <ac:chgData name="Elizabeth Cunningham" userId="930c0870-8a0a-4555-82c8-7db2d4904a10" providerId="ADAL" clId="{15F196C4-6E79-7F4C-8E44-BC44B6CAF1B3}" dt="2024-06-01T10:56:48.620" v="449"/>
          <ac:spMkLst>
            <pc:docMk/>
            <pc:sldMk cId="1602218957" sldId="285"/>
            <ac:spMk id="3" creationId="{4B0786F2-92DD-3373-35C4-EC14292E6F90}"/>
          </ac:spMkLst>
        </pc:spChg>
        <pc:spChg chg="add mod">
          <ac:chgData name="Elizabeth Cunningham" userId="930c0870-8a0a-4555-82c8-7db2d4904a10" providerId="ADAL" clId="{15F196C4-6E79-7F4C-8E44-BC44B6CAF1B3}" dt="2024-06-01T11:02:55.815" v="1006" actId="20577"/>
          <ac:spMkLst>
            <pc:docMk/>
            <pc:sldMk cId="1602218957" sldId="285"/>
            <ac:spMk id="5" creationId="{7D31093D-1BB8-6274-0EC0-155E4D34F50A}"/>
          </ac:spMkLst>
        </pc:spChg>
        <pc:picChg chg="add mod">
          <ac:chgData name="Elizabeth Cunningham" userId="930c0870-8a0a-4555-82c8-7db2d4904a10" providerId="ADAL" clId="{15F196C4-6E79-7F4C-8E44-BC44B6CAF1B3}" dt="2024-06-01T10:56:59.442" v="453" actId="14100"/>
          <ac:picMkLst>
            <pc:docMk/>
            <pc:sldMk cId="1602218957" sldId="285"/>
            <ac:picMk id="4098" creationId="{C8E46958-EAEE-3C36-7430-CCEC244DA5DD}"/>
          </ac:picMkLst>
        </pc:picChg>
        <pc:picChg chg="add del">
          <ac:chgData name="Elizabeth Cunningham" userId="930c0870-8a0a-4555-82c8-7db2d4904a10" providerId="ADAL" clId="{15F196C4-6E79-7F4C-8E44-BC44B6CAF1B3}" dt="2024-06-01T10:57:10.041" v="455" actId="478"/>
          <ac:picMkLst>
            <pc:docMk/>
            <pc:sldMk cId="1602218957" sldId="285"/>
            <ac:picMk id="4100" creationId="{48D4CCF5-5566-0769-054B-582CE8185E39}"/>
          </ac:picMkLst>
        </pc:picChg>
      </pc:sldChg>
    </pc:docChg>
  </pc:docChgLst>
</pc:chgInfo>
</file>

<file path=ppt/comments/modernComment_11A_E5648BD8.xml><?xml version="1.0" encoding="utf-8"?>
<p188:cmLst xmlns:a="http://schemas.openxmlformats.org/drawingml/2006/main" xmlns:r="http://schemas.openxmlformats.org/officeDocument/2006/relationships" xmlns:p188="http://schemas.microsoft.com/office/powerpoint/2018/8/main">
  <p188:cm id="{DD9981B3-CF80-498A-A971-A23640BFCAF7}" authorId="{C4FAF235-087F-121B-A159-3F84F7430117}" created="2024-06-03T15:56:00.342">
    <pc:sldMkLst xmlns:pc="http://schemas.microsoft.com/office/powerpoint/2013/main/command">
      <pc:docMk/>
      <pc:sldMk cId="3848571864" sldId="282"/>
    </pc:sldMkLst>
    <p188:replyLst>
      <p188:reply id="{49C88F01-DD5A-B349-9CBD-D9542E259F36}" authorId="{947A83AC-E735-1E39-59C3-9F7AB2222406}" created="2024-06-04T15:22:50.283">
        <p188:txBody>
          <a:bodyPr/>
          <a:lstStyle/>
          <a:p>
            <a:r>
              <a:rPr lang="en-US"/>
              <a:t>Where do you want the link? Same question on slide 10</a:t>
            </a:r>
          </a:p>
        </p188:txBody>
      </p188:reply>
      <p188:reply id="{726D8038-9A94-46DA-84F6-4CACE3B85FD6}" authorId="{C4FAF235-087F-121B-A159-3F84F7430117}" created="2024-06-04T15:28:24.858">
        <p188:txBody>
          <a:bodyPr/>
          <a:lstStyle/>
          <a:p>
            <a:r>
              <a:rPr lang="en-US"/>
              <a:t>If you click on the image, then "Insert" - you can add a link that only shows up when you hover over the image -- I just did it on this one -- does that make sense?</a:t>
            </a:r>
          </a:p>
        </p188:txBody>
      </p188:reply>
    </p188:replyLst>
    <p188:txBody>
      <a:bodyPr/>
      <a:lstStyle/>
      <a:p>
        <a:r>
          <a:rPr lang="en-US"/>
          <a:t>This image is too grainy, what if we used this one? https://commons.wikimedia.org/wiki/File:P46.jpg
(Also need to add link on image so people can get to the source)</a:t>
        </a:r>
      </a:p>
    </p188:txBody>
  </p188:cm>
</p188:cmLst>
</file>

<file path=ppt/comments/modernComment_11B_4934F804.xml><?xml version="1.0" encoding="utf-8"?>
<p188:cmLst xmlns:a="http://schemas.openxmlformats.org/drawingml/2006/main" xmlns:r="http://schemas.openxmlformats.org/officeDocument/2006/relationships" xmlns:p188="http://schemas.microsoft.com/office/powerpoint/2018/8/main">
  <p188:cm id="{A7995761-E481-4E39-BFFA-1005A6E215C5}" authorId="{C4FAF235-087F-121B-A159-3F84F7430117}" created="2024-06-03T16:41:02.778">
    <ac:deMkLst xmlns:ac="http://schemas.microsoft.com/office/drawing/2013/main/command">
      <pc:docMk xmlns:pc="http://schemas.microsoft.com/office/powerpoint/2013/main/command"/>
      <pc:sldMk xmlns:pc="http://schemas.microsoft.com/office/powerpoint/2013/main/command" cId="1228208132" sldId="283"/>
      <ac:picMk id="2052" creationId="{A6D6A3B0-0FBA-BFD8-DFF1-B411A551725B}"/>
    </ac:deMkLst>
    <p188:txBody>
      <a:bodyPr/>
      <a:lstStyle/>
      <a:p>
        <a:r>
          <a:rPr lang="en-US"/>
          <a:t>Both images on this slide are too blurry -- I searched "Hippo Regius" on Canva (in "Elements") and there were some good options there.</a:t>
        </a:r>
      </a:p>
    </p188:txBody>
  </p188:cm>
</p188:cmLst>
</file>

<file path=ppt/comments/modernComment_11C_197BB58F.xml><?xml version="1.0" encoding="utf-8"?>
<p188:cmLst xmlns:a="http://schemas.openxmlformats.org/drawingml/2006/main" xmlns:r="http://schemas.openxmlformats.org/officeDocument/2006/relationships" xmlns:p188="http://schemas.microsoft.com/office/powerpoint/2018/8/main">
  <p188:cm id="{459BE294-5818-49EF-B80F-A381A4188F78}" authorId="{C4FAF235-087F-121B-A159-3F84F7430117}" created="2024-06-03T16:41:39.229">
    <ac:deMkLst xmlns:ac="http://schemas.microsoft.com/office/drawing/2013/main/command">
      <pc:docMk xmlns:pc="http://schemas.microsoft.com/office/powerpoint/2013/main/command"/>
      <pc:sldMk xmlns:pc="http://schemas.microsoft.com/office/powerpoint/2013/main/command" cId="427537807" sldId="284"/>
      <ac:picMk id="3074" creationId="{BD5173BC-0401-9521-2566-554CF2467433}"/>
    </ac:deMkLst>
    <p188:txBody>
      <a:bodyPr/>
      <a:lstStyle/>
      <a:p>
        <a:r>
          <a:rPr lang="en-US"/>
          <a:t>Can you add links to each of these images to show where the images came from?</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9DE90C26-9A30-6B43-A1E5-62D28C1F77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ahoma"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B899C60F-B8D9-B643-970D-4A6A53F1EF9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Tahoma" charset="0"/>
                <a:ea typeface="ＭＳ Ｐゴシック" charset="-128"/>
              </a:defRPr>
            </a:lvl1pPr>
          </a:lstStyle>
          <a:p>
            <a:pPr>
              <a:defRPr/>
            </a:pPr>
            <a:fld id="{4F56A7BF-E7DA-C946-BF06-5042D16AB571}" type="datetimeFigureOut">
              <a:rPr lang="en-US"/>
              <a:pPr>
                <a:defRPr/>
              </a:pPr>
              <a:t>6/5/24</a:t>
            </a:fld>
            <a:endParaRPr lang="en-US"/>
          </a:p>
        </p:txBody>
      </p:sp>
      <p:sp>
        <p:nvSpPr>
          <p:cNvPr id="4" name="Footer Placeholder 3">
            <a:extLst>
              <a:ext uri="{FF2B5EF4-FFF2-40B4-BE49-F238E27FC236}">
                <a16:creationId xmlns:a16="http://schemas.microsoft.com/office/drawing/2014/main" id="{89DFDA74-E9D0-A24A-A04D-9BD615DC664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atin typeface="Tahoma"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6E0026EB-83F4-D345-99E3-2A6F861B48E9}"/>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238EAB2-3D25-2A4C-83F8-1EA427FC853B}"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84B3E2A-FD0A-FB4B-B046-AD1D61B141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Tahoma"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270319D0-0727-454B-9D15-EB22E77D7099}"/>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Tahoma" charset="0"/>
                <a:ea typeface="ＭＳ Ｐゴシック" charset="-128"/>
              </a:defRPr>
            </a:lvl1pPr>
          </a:lstStyle>
          <a:p>
            <a:pPr>
              <a:defRPr/>
            </a:pPr>
            <a:fld id="{2EA193F3-9A06-9A44-9BE7-585DC9FE0229}" type="datetimeFigureOut">
              <a:rPr lang="en-US"/>
              <a:pPr>
                <a:defRPr/>
              </a:pPr>
              <a:t>6/5/24</a:t>
            </a:fld>
            <a:endParaRPr lang="en-US"/>
          </a:p>
        </p:txBody>
      </p:sp>
      <p:sp>
        <p:nvSpPr>
          <p:cNvPr id="4" name="Slide Image Placeholder 3">
            <a:extLst>
              <a:ext uri="{FF2B5EF4-FFF2-40B4-BE49-F238E27FC236}">
                <a16:creationId xmlns:a16="http://schemas.microsoft.com/office/drawing/2014/main" id="{D643A52D-0E03-644C-8382-A2FA2514B7CA}"/>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322DE6B1-CDD0-924A-AE09-53DF3F0B107C}"/>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43E3EFA-2F67-CA4B-9508-AF95C52D8AC1}"/>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Tahoma" charset="0"/>
                <a:ea typeface="ＭＳ Ｐゴシック" charset="-128"/>
              </a:defRPr>
            </a:lvl1pPr>
          </a:lstStyle>
          <a:p>
            <a:pPr>
              <a:defRPr/>
            </a:pPr>
            <a:endParaRPr lang="en-US"/>
          </a:p>
        </p:txBody>
      </p:sp>
      <p:sp>
        <p:nvSpPr>
          <p:cNvPr id="7" name="Slide Number Placeholder 6">
            <a:extLst>
              <a:ext uri="{FF2B5EF4-FFF2-40B4-BE49-F238E27FC236}">
                <a16:creationId xmlns:a16="http://schemas.microsoft.com/office/drawing/2014/main" id="{2020CA8C-51EF-B848-9926-4EF963B2C2AB}"/>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D6C9802-C04C-C841-A300-44E78FC569B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a:extLst>
              <a:ext uri="{FF2B5EF4-FFF2-40B4-BE49-F238E27FC236}">
                <a16:creationId xmlns:a16="http://schemas.microsoft.com/office/drawing/2014/main" id="{A30D5EB6-76BB-504D-836F-F041880C2DA2}"/>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4" name="Notes Placeholder 2">
            <a:extLst>
              <a:ext uri="{FF2B5EF4-FFF2-40B4-BE49-F238E27FC236}">
                <a16:creationId xmlns:a16="http://schemas.microsoft.com/office/drawing/2014/main" id="{E656A1A8-85EB-1948-882C-4BBF793CB077}"/>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a:p>
        </p:txBody>
      </p:sp>
      <p:sp>
        <p:nvSpPr>
          <p:cNvPr id="18435" name="Slide Number Placeholder 3">
            <a:extLst>
              <a:ext uri="{FF2B5EF4-FFF2-40B4-BE49-F238E27FC236}">
                <a16:creationId xmlns:a16="http://schemas.microsoft.com/office/drawing/2014/main" id="{63BEAC85-F505-4D4A-9E5D-356D34F2C9A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1FA3A1C-6421-DE40-9599-09B6DCFA7019}" type="slidenum">
              <a:rPr lang="en-US" altLang="en-US" smtClean="0"/>
              <a:pPr/>
              <a:t>3</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FD6C9802-C04C-C841-A300-44E78FC569BA}" type="slidenum">
              <a:rPr lang="en-US" altLang="en-US" smtClean="0"/>
              <a:pPr>
                <a:defRPr/>
              </a:pPr>
              <a:t>16</a:t>
            </a:fld>
            <a:endParaRPr lang="en-US" altLang="en-US"/>
          </a:p>
        </p:txBody>
      </p:sp>
    </p:spTree>
    <p:extLst>
      <p:ext uri="{BB962C8B-B14F-4D97-AF65-F5344CB8AC3E}">
        <p14:creationId xmlns:p14="http://schemas.microsoft.com/office/powerpoint/2010/main" val="2660684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FA7FF2EE-E3CE-B145-B90E-F77493A6BA6C}"/>
              </a:ext>
            </a:extLst>
          </p:cNvPr>
          <p:cNvGrpSpPr>
            <a:grpSpLocks/>
          </p:cNvGrpSpPr>
          <p:nvPr/>
        </p:nvGrpSpPr>
        <p:grpSpPr bwMode="auto">
          <a:xfrm>
            <a:off x="0" y="0"/>
            <a:ext cx="14655800" cy="8229600"/>
            <a:chOff x="0" y="0"/>
            <a:chExt cx="5770" cy="4320"/>
          </a:xfrm>
        </p:grpSpPr>
        <p:sp>
          <p:nvSpPr>
            <p:cNvPr id="5" name="Rectangle 3">
              <a:extLst>
                <a:ext uri="{FF2B5EF4-FFF2-40B4-BE49-F238E27FC236}">
                  <a16:creationId xmlns:a16="http://schemas.microsoft.com/office/drawing/2014/main" id="{B9B0179A-D147-C94B-B55F-0B7B60C2CF23}"/>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a:defRPr/>
              </a:pPr>
              <a:endParaRPr lang="en-US">
                <a:ea typeface="+mn-ea"/>
              </a:endParaRPr>
            </a:p>
          </p:txBody>
        </p:sp>
        <p:sp>
          <p:nvSpPr>
            <p:cNvPr id="6" name="Rectangle 4">
              <a:extLst>
                <a:ext uri="{FF2B5EF4-FFF2-40B4-BE49-F238E27FC236}">
                  <a16:creationId xmlns:a16="http://schemas.microsoft.com/office/drawing/2014/main" id="{D6A5DC67-41BF-6544-94A7-397B22E9E913}"/>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7" name="Rectangle 5">
              <a:extLst>
                <a:ext uri="{FF2B5EF4-FFF2-40B4-BE49-F238E27FC236}">
                  <a16:creationId xmlns:a16="http://schemas.microsoft.com/office/drawing/2014/main" id="{068BF7C4-5D55-794E-B8F4-E55B6D38BD93}"/>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8" name="Rectangle 6">
              <a:extLst>
                <a:ext uri="{FF2B5EF4-FFF2-40B4-BE49-F238E27FC236}">
                  <a16:creationId xmlns:a16="http://schemas.microsoft.com/office/drawing/2014/main" id="{5E86E528-8F9D-084F-A9CE-EAC38182E2BE}"/>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9" name="Rectangle 7">
              <a:extLst>
                <a:ext uri="{FF2B5EF4-FFF2-40B4-BE49-F238E27FC236}">
                  <a16:creationId xmlns:a16="http://schemas.microsoft.com/office/drawing/2014/main" id="{85173120-9F2D-FE48-949F-6DA379B088A4}"/>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 name="Rectangle 8">
              <a:extLst>
                <a:ext uri="{FF2B5EF4-FFF2-40B4-BE49-F238E27FC236}">
                  <a16:creationId xmlns:a16="http://schemas.microsoft.com/office/drawing/2014/main" id="{8C7C72F6-FCD4-0941-891E-6561951795BA}"/>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1" name="Rectangle 9">
              <a:extLst>
                <a:ext uri="{FF2B5EF4-FFF2-40B4-BE49-F238E27FC236}">
                  <a16:creationId xmlns:a16="http://schemas.microsoft.com/office/drawing/2014/main" id="{682D74FE-8A77-744D-B72E-2761C2F5816E}"/>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2" name="Rectangle 10">
              <a:extLst>
                <a:ext uri="{FF2B5EF4-FFF2-40B4-BE49-F238E27FC236}">
                  <a16:creationId xmlns:a16="http://schemas.microsoft.com/office/drawing/2014/main" id="{37FFDC1B-36CF-C949-85B2-C850C02EF8F6}"/>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3" name="Rectangle 11">
              <a:extLst>
                <a:ext uri="{FF2B5EF4-FFF2-40B4-BE49-F238E27FC236}">
                  <a16:creationId xmlns:a16="http://schemas.microsoft.com/office/drawing/2014/main" id="{42F35FD9-023A-DF4A-B65D-6ADE8B30D093}"/>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4" name="Rectangle 12">
              <a:extLst>
                <a:ext uri="{FF2B5EF4-FFF2-40B4-BE49-F238E27FC236}">
                  <a16:creationId xmlns:a16="http://schemas.microsoft.com/office/drawing/2014/main" id="{8723ABD8-8588-E849-9D48-FDD3BBCC1ECE}"/>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5" name="Rectangle 13">
              <a:extLst>
                <a:ext uri="{FF2B5EF4-FFF2-40B4-BE49-F238E27FC236}">
                  <a16:creationId xmlns:a16="http://schemas.microsoft.com/office/drawing/2014/main" id="{6770D831-93A3-8C45-B455-854DC040A545}"/>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6" name="Rectangle 14">
              <a:extLst>
                <a:ext uri="{FF2B5EF4-FFF2-40B4-BE49-F238E27FC236}">
                  <a16:creationId xmlns:a16="http://schemas.microsoft.com/office/drawing/2014/main" id="{1E14F759-C428-6A4A-9BA4-1E701DD6E219}"/>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7" name="Rectangle 15">
              <a:extLst>
                <a:ext uri="{FF2B5EF4-FFF2-40B4-BE49-F238E27FC236}">
                  <a16:creationId xmlns:a16="http://schemas.microsoft.com/office/drawing/2014/main" id="{A59F3D49-BE22-014D-9981-F8E41FEEA7D3}"/>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8" name="Rectangle 16">
              <a:extLst>
                <a:ext uri="{FF2B5EF4-FFF2-40B4-BE49-F238E27FC236}">
                  <a16:creationId xmlns:a16="http://schemas.microsoft.com/office/drawing/2014/main" id="{83B0016A-FED8-104C-9436-B02D7CC1D88A}"/>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9" name="Rectangle 17">
              <a:extLst>
                <a:ext uri="{FF2B5EF4-FFF2-40B4-BE49-F238E27FC236}">
                  <a16:creationId xmlns:a16="http://schemas.microsoft.com/office/drawing/2014/main" id="{82FCECE7-048A-0C47-94D9-6CD940057F74}"/>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20" name="Rectangle 18">
              <a:extLst>
                <a:ext uri="{FF2B5EF4-FFF2-40B4-BE49-F238E27FC236}">
                  <a16:creationId xmlns:a16="http://schemas.microsoft.com/office/drawing/2014/main" id="{32C45CD4-6B2C-1948-9946-CDAC1B0227CD}"/>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1" name="Rectangle 19">
              <a:extLst>
                <a:ext uri="{FF2B5EF4-FFF2-40B4-BE49-F238E27FC236}">
                  <a16:creationId xmlns:a16="http://schemas.microsoft.com/office/drawing/2014/main" id="{3737011D-7D42-5B4F-9698-4550552E6243}"/>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22" name="Rectangle 20">
              <a:extLst>
                <a:ext uri="{FF2B5EF4-FFF2-40B4-BE49-F238E27FC236}">
                  <a16:creationId xmlns:a16="http://schemas.microsoft.com/office/drawing/2014/main" id="{A7C524C6-88C2-8247-BF7A-063C7EB5CC39}"/>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3" name="Rectangle 21">
              <a:extLst>
                <a:ext uri="{FF2B5EF4-FFF2-40B4-BE49-F238E27FC236}">
                  <a16:creationId xmlns:a16="http://schemas.microsoft.com/office/drawing/2014/main" id="{47B5DFD7-C370-1440-9E56-E2B9D087FE78}"/>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24" name="Freeform 22">
              <a:extLst>
                <a:ext uri="{FF2B5EF4-FFF2-40B4-BE49-F238E27FC236}">
                  <a16:creationId xmlns:a16="http://schemas.microsoft.com/office/drawing/2014/main" id="{2A34E3C4-66F9-8E44-80A8-EE92FCFB9DAD}"/>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n-US"/>
            </a:p>
          </p:txBody>
        </p:sp>
        <p:sp>
          <p:nvSpPr>
            <p:cNvPr id="25" name="Freeform 23">
              <a:extLst>
                <a:ext uri="{FF2B5EF4-FFF2-40B4-BE49-F238E27FC236}">
                  <a16:creationId xmlns:a16="http://schemas.microsoft.com/office/drawing/2014/main" id="{E52610BD-D568-314A-B41A-49C25259B177}"/>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a:defRPr/>
              </a:pPr>
              <a:endParaRPr lang="en-US">
                <a:ea typeface="+mn-ea"/>
              </a:endParaRPr>
            </a:p>
          </p:txBody>
        </p:sp>
      </p:grpSp>
      <p:sp>
        <p:nvSpPr>
          <p:cNvPr id="31768" name="Rectangle 24"/>
          <p:cNvSpPr>
            <a:spLocks noGrp="1" noChangeArrowheads="1"/>
          </p:cNvSpPr>
          <p:nvPr>
            <p:ph type="ctrTitle" sz="quarter"/>
          </p:nvPr>
        </p:nvSpPr>
        <p:spPr>
          <a:xfrm>
            <a:off x="1097280" y="1920240"/>
            <a:ext cx="12435840" cy="2194560"/>
          </a:xfrm>
        </p:spPr>
        <p:txBody>
          <a:bodyPr/>
          <a:lstStyle>
            <a:lvl1pPr>
              <a:defRPr sz="6900"/>
            </a:lvl1pPr>
          </a:lstStyle>
          <a:p>
            <a:r>
              <a:rPr lang="en-US"/>
              <a:t>Click to edit Master title style</a:t>
            </a:r>
          </a:p>
        </p:txBody>
      </p:sp>
      <p:sp>
        <p:nvSpPr>
          <p:cNvPr id="31769" name="Rectangle 25"/>
          <p:cNvSpPr>
            <a:spLocks noGrp="1" noChangeArrowheads="1"/>
          </p:cNvSpPr>
          <p:nvPr>
            <p:ph type="subTitle" sz="quarter" idx="1"/>
          </p:nvPr>
        </p:nvSpPr>
        <p:spPr>
          <a:xfrm>
            <a:off x="2194560" y="4663440"/>
            <a:ext cx="10241280" cy="2103120"/>
          </a:xfrm>
        </p:spPr>
        <p:txBody>
          <a:bodyPr/>
          <a:lstStyle>
            <a:lvl1pPr marL="0" indent="0" algn="ctr">
              <a:buFont typeface="Wingdings" pitchFamily="2" charset="2"/>
              <a:buNone/>
              <a:defRPr/>
            </a:lvl1pPr>
          </a:lstStyle>
          <a:p>
            <a:r>
              <a:rPr lang="en-US"/>
              <a:t>Click to edit Master subtitle style</a:t>
            </a:r>
          </a:p>
        </p:txBody>
      </p:sp>
      <p:sp>
        <p:nvSpPr>
          <p:cNvPr id="26" name="Rectangle 26">
            <a:extLst>
              <a:ext uri="{FF2B5EF4-FFF2-40B4-BE49-F238E27FC236}">
                <a16:creationId xmlns:a16="http://schemas.microsoft.com/office/drawing/2014/main" id="{497616CD-75BB-FD49-9701-A5DF449C20E8}"/>
              </a:ext>
            </a:extLst>
          </p:cNvPr>
          <p:cNvSpPr>
            <a:spLocks noGrp="1" noChangeArrowheads="1"/>
          </p:cNvSpPr>
          <p:nvPr>
            <p:ph type="dt" sz="quarter" idx="10"/>
          </p:nvPr>
        </p:nvSpPr>
        <p:spPr>
          <a:xfrm>
            <a:off x="731838" y="7493000"/>
            <a:ext cx="3413125" cy="547688"/>
          </a:xfrm>
        </p:spPr>
        <p:txBody>
          <a:bodyPr/>
          <a:lstStyle>
            <a:lvl1pPr>
              <a:defRPr/>
            </a:lvl1pPr>
          </a:lstStyle>
          <a:p>
            <a:pPr>
              <a:defRPr/>
            </a:pPr>
            <a:endParaRPr lang="en-US"/>
          </a:p>
        </p:txBody>
      </p:sp>
      <p:sp>
        <p:nvSpPr>
          <p:cNvPr id="27" name="Rectangle 27">
            <a:extLst>
              <a:ext uri="{FF2B5EF4-FFF2-40B4-BE49-F238E27FC236}">
                <a16:creationId xmlns:a16="http://schemas.microsoft.com/office/drawing/2014/main" id="{6C6D821A-56B9-6B43-81B0-71CAA3505137}"/>
              </a:ext>
            </a:extLst>
          </p:cNvPr>
          <p:cNvSpPr>
            <a:spLocks noGrp="1" noChangeArrowheads="1"/>
          </p:cNvSpPr>
          <p:nvPr>
            <p:ph type="ftr" sz="quarter" idx="11"/>
          </p:nvPr>
        </p:nvSpPr>
        <p:spPr/>
        <p:txBody>
          <a:bodyPr/>
          <a:lstStyle>
            <a:lvl1pPr>
              <a:defRPr/>
            </a:lvl1pPr>
          </a:lstStyle>
          <a:p>
            <a:pPr>
              <a:defRPr/>
            </a:pPr>
            <a:endParaRPr lang="en-US"/>
          </a:p>
        </p:txBody>
      </p:sp>
      <p:sp>
        <p:nvSpPr>
          <p:cNvPr id="28" name="Rectangle 28">
            <a:extLst>
              <a:ext uri="{FF2B5EF4-FFF2-40B4-BE49-F238E27FC236}">
                <a16:creationId xmlns:a16="http://schemas.microsoft.com/office/drawing/2014/main" id="{4D442CE0-F2D2-2E4B-8CE8-4EDF2F86229E}"/>
              </a:ext>
            </a:extLst>
          </p:cNvPr>
          <p:cNvSpPr>
            <a:spLocks noGrp="1" noChangeArrowheads="1"/>
          </p:cNvSpPr>
          <p:nvPr>
            <p:ph type="sldNum" sz="quarter" idx="12"/>
          </p:nvPr>
        </p:nvSpPr>
        <p:spPr/>
        <p:txBody>
          <a:bodyPr/>
          <a:lstStyle>
            <a:lvl1pPr>
              <a:defRPr/>
            </a:lvl1pPr>
          </a:lstStyle>
          <a:p>
            <a:pPr>
              <a:defRPr/>
            </a:pPr>
            <a:fld id="{093E6F53-C991-A243-AFCD-207E24AE9B14}" type="slidenum">
              <a:rPr lang="en-US" altLang="en-US"/>
              <a:pPr>
                <a:defRPr/>
              </a:pPr>
              <a:t>‹#›</a:t>
            </a:fld>
            <a:endParaRPr lang="en-US" altLang="en-US"/>
          </a:p>
        </p:txBody>
      </p:sp>
    </p:spTree>
    <p:extLst>
      <p:ext uri="{BB962C8B-B14F-4D97-AF65-F5344CB8AC3E}">
        <p14:creationId xmlns:p14="http://schemas.microsoft.com/office/powerpoint/2010/main" val="41566173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DB08BD12-E7FB-374E-AAC5-8E36634C486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361D6193-EF33-AD4A-B4D5-0CCB3883DB0E}"/>
              </a:ext>
            </a:extLst>
          </p:cNvPr>
          <p:cNvSpPr>
            <a:spLocks noGrp="1" noChangeArrowheads="1"/>
          </p:cNvSpPr>
          <p:nvPr>
            <p:ph type="sldNum" sz="quarter" idx="11"/>
          </p:nvPr>
        </p:nvSpPr>
        <p:spPr>
          <a:ln/>
        </p:spPr>
        <p:txBody>
          <a:bodyPr/>
          <a:lstStyle>
            <a:lvl1pPr>
              <a:defRPr/>
            </a:lvl1pPr>
          </a:lstStyle>
          <a:p>
            <a:pPr>
              <a:defRPr/>
            </a:pPr>
            <a:fld id="{F57757B2-2AC5-604E-BB31-8A48D3A83B8F}" type="slidenum">
              <a:rPr lang="en-US" altLang="en-US"/>
              <a:pPr>
                <a:defRPr/>
              </a:pPr>
              <a:t>‹#›</a:t>
            </a:fld>
            <a:endParaRPr lang="en-US" altLang="en-US"/>
          </a:p>
        </p:txBody>
      </p:sp>
      <p:sp>
        <p:nvSpPr>
          <p:cNvPr id="6" name="Rectangle 28">
            <a:extLst>
              <a:ext uri="{FF2B5EF4-FFF2-40B4-BE49-F238E27FC236}">
                <a16:creationId xmlns:a16="http://schemas.microsoft.com/office/drawing/2014/main" id="{C7BD9A34-9A47-FE4B-8C70-AB37D4A3DC86}"/>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173275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607040" y="333376"/>
            <a:ext cx="3291840" cy="702373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31520" y="333376"/>
            <a:ext cx="9631680" cy="70237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933D87F3-399F-574D-A770-A4650ACA007C}"/>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366411DB-4D0C-AC4C-8258-665F7772B531}"/>
              </a:ext>
            </a:extLst>
          </p:cNvPr>
          <p:cNvSpPr>
            <a:spLocks noGrp="1" noChangeArrowheads="1"/>
          </p:cNvSpPr>
          <p:nvPr>
            <p:ph type="sldNum" sz="quarter" idx="11"/>
          </p:nvPr>
        </p:nvSpPr>
        <p:spPr>
          <a:ln/>
        </p:spPr>
        <p:txBody>
          <a:bodyPr/>
          <a:lstStyle>
            <a:lvl1pPr>
              <a:defRPr/>
            </a:lvl1pPr>
          </a:lstStyle>
          <a:p>
            <a:pPr>
              <a:defRPr/>
            </a:pPr>
            <a:fld id="{AB377E00-E185-8B45-8B72-F1B756D653E9}" type="slidenum">
              <a:rPr lang="en-US" altLang="en-US"/>
              <a:pPr>
                <a:defRPr/>
              </a:pPr>
              <a:t>‹#›</a:t>
            </a:fld>
            <a:endParaRPr lang="en-US" altLang="en-US"/>
          </a:p>
        </p:txBody>
      </p:sp>
      <p:sp>
        <p:nvSpPr>
          <p:cNvPr id="6" name="Rectangle 28">
            <a:extLst>
              <a:ext uri="{FF2B5EF4-FFF2-40B4-BE49-F238E27FC236}">
                <a16:creationId xmlns:a16="http://schemas.microsoft.com/office/drawing/2014/main" id="{87C9E61C-D7CD-B442-B565-7EFFD4C0FCAF}"/>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4180819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6">
            <a:extLst>
              <a:ext uri="{FF2B5EF4-FFF2-40B4-BE49-F238E27FC236}">
                <a16:creationId xmlns:a16="http://schemas.microsoft.com/office/drawing/2014/main" id="{88E44AAF-25D4-2544-8210-9141552EE984}"/>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A1404896-B692-7A49-B157-08599393BD85}"/>
              </a:ext>
            </a:extLst>
          </p:cNvPr>
          <p:cNvSpPr>
            <a:spLocks noGrp="1" noChangeArrowheads="1"/>
          </p:cNvSpPr>
          <p:nvPr>
            <p:ph type="sldNum" sz="quarter" idx="11"/>
          </p:nvPr>
        </p:nvSpPr>
        <p:spPr>
          <a:ln/>
        </p:spPr>
        <p:txBody>
          <a:bodyPr/>
          <a:lstStyle>
            <a:lvl1pPr>
              <a:defRPr/>
            </a:lvl1pPr>
          </a:lstStyle>
          <a:p>
            <a:pPr>
              <a:defRPr/>
            </a:pPr>
            <a:fld id="{9B22ECF6-1097-B143-9CC0-4A8534859D40}" type="slidenum">
              <a:rPr lang="en-US" altLang="en-US"/>
              <a:pPr>
                <a:defRPr/>
              </a:pPr>
              <a:t>‹#›</a:t>
            </a:fld>
            <a:endParaRPr lang="en-US" altLang="en-US"/>
          </a:p>
        </p:txBody>
      </p:sp>
      <p:sp>
        <p:nvSpPr>
          <p:cNvPr id="6" name="Rectangle 28">
            <a:extLst>
              <a:ext uri="{FF2B5EF4-FFF2-40B4-BE49-F238E27FC236}">
                <a16:creationId xmlns:a16="http://schemas.microsoft.com/office/drawing/2014/main" id="{509B3E3C-5F3F-0E42-9C03-DCFBF2AC8381}"/>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1371434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5701" y="5288281"/>
            <a:ext cx="12435840" cy="1634490"/>
          </a:xfrm>
        </p:spPr>
        <p:txBody>
          <a:bodyPr anchor="t"/>
          <a:lstStyle>
            <a:lvl1pPr algn="l">
              <a:defRPr sz="5700" b="1" cap="all"/>
            </a:lvl1pPr>
          </a:lstStyle>
          <a:p>
            <a:r>
              <a:rPr lang="en-US"/>
              <a:t>Click to edit Master title style</a:t>
            </a:r>
          </a:p>
        </p:txBody>
      </p:sp>
      <p:sp>
        <p:nvSpPr>
          <p:cNvPr id="3" name="Text Placeholder 2"/>
          <p:cNvSpPr>
            <a:spLocks noGrp="1"/>
          </p:cNvSpPr>
          <p:nvPr>
            <p:ph type="body" idx="1"/>
          </p:nvPr>
        </p:nvSpPr>
        <p:spPr>
          <a:xfrm>
            <a:off x="1155701" y="3488056"/>
            <a:ext cx="12435840" cy="1800224"/>
          </a:xfrm>
        </p:spPr>
        <p:txBody>
          <a:bodyPr anchor="b"/>
          <a:lstStyle>
            <a:lvl1pPr marL="0" indent="0">
              <a:buNone/>
              <a:defRPr sz="2900"/>
            </a:lvl1pPr>
            <a:lvl2pPr marL="653110" indent="0">
              <a:buNone/>
              <a:defRPr sz="2600"/>
            </a:lvl2pPr>
            <a:lvl3pPr marL="1306220" indent="0">
              <a:buNone/>
              <a:defRPr sz="2300"/>
            </a:lvl3pPr>
            <a:lvl4pPr marL="1959331" indent="0">
              <a:buNone/>
              <a:defRPr sz="2000"/>
            </a:lvl4pPr>
            <a:lvl5pPr marL="2612441" indent="0">
              <a:buNone/>
              <a:defRPr sz="2000"/>
            </a:lvl5pPr>
            <a:lvl6pPr marL="3265551" indent="0">
              <a:buNone/>
              <a:defRPr sz="2000"/>
            </a:lvl6pPr>
            <a:lvl7pPr marL="3918661" indent="0">
              <a:buNone/>
              <a:defRPr sz="2000"/>
            </a:lvl7pPr>
            <a:lvl8pPr marL="4571771" indent="0">
              <a:buNone/>
              <a:defRPr sz="2000"/>
            </a:lvl8pPr>
            <a:lvl9pPr marL="5224882" indent="0">
              <a:buNone/>
              <a:defRPr sz="2000"/>
            </a:lvl9pPr>
          </a:lstStyle>
          <a:p>
            <a:pPr lvl="0"/>
            <a:r>
              <a:rPr lang="en-US"/>
              <a:t>Click to edit Master text styles</a:t>
            </a:r>
          </a:p>
        </p:txBody>
      </p:sp>
      <p:sp>
        <p:nvSpPr>
          <p:cNvPr id="4" name="Rectangle 26">
            <a:extLst>
              <a:ext uri="{FF2B5EF4-FFF2-40B4-BE49-F238E27FC236}">
                <a16:creationId xmlns:a16="http://schemas.microsoft.com/office/drawing/2014/main" id="{18EF0049-C114-7F4E-A6B7-EA51EB36198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5" name="Rectangle 27">
            <a:extLst>
              <a:ext uri="{FF2B5EF4-FFF2-40B4-BE49-F238E27FC236}">
                <a16:creationId xmlns:a16="http://schemas.microsoft.com/office/drawing/2014/main" id="{13CEF406-3272-114F-A5BA-6428DDA94152}"/>
              </a:ext>
            </a:extLst>
          </p:cNvPr>
          <p:cNvSpPr>
            <a:spLocks noGrp="1" noChangeArrowheads="1"/>
          </p:cNvSpPr>
          <p:nvPr>
            <p:ph type="sldNum" sz="quarter" idx="11"/>
          </p:nvPr>
        </p:nvSpPr>
        <p:spPr>
          <a:ln/>
        </p:spPr>
        <p:txBody>
          <a:bodyPr/>
          <a:lstStyle>
            <a:lvl1pPr>
              <a:defRPr/>
            </a:lvl1pPr>
          </a:lstStyle>
          <a:p>
            <a:pPr>
              <a:defRPr/>
            </a:pPr>
            <a:fld id="{D119AA6F-EB7C-0E43-B95F-2316D60C0461}" type="slidenum">
              <a:rPr lang="en-US" altLang="en-US"/>
              <a:pPr>
                <a:defRPr/>
              </a:pPr>
              <a:t>‹#›</a:t>
            </a:fld>
            <a:endParaRPr lang="en-US" altLang="en-US"/>
          </a:p>
        </p:txBody>
      </p:sp>
      <p:sp>
        <p:nvSpPr>
          <p:cNvPr id="6" name="Rectangle 28">
            <a:extLst>
              <a:ext uri="{FF2B5EF4-FFF2-40B4-BE49-F238E27FC236}">
                <a16:creationId xmlns:a16="http://schemas.microsoft.com/office/drawing/2014/main" id="{EC6DE115-8C34-4A41-A355-6AE64029108A}"/>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673948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31520" y="1920241"/>
            <a:ext cx="6461760" cy="5436870"/>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7437120" y="1920241"/>
            <a:ext cx="6461760" cy="5436870"/>
          </a:xfrm>
        </p:spPr>
        <p:txBody>
          <a:bodyPr/>
          <a:lstStyle>
            <a:lvl1pPr>
              <a:defRPr sz="4000"/>
            </a:lvl1pPr>
            <a:lvl2pPr>
              <a:defRPr sz="3400"/>
            </a:lvl2pPr>
            <a:lvl3pPr>
              <a:defRPr sz="2900"/>
            </a:lvl3pPr>
            <a:lvl4pPr>
              <a:defRPr sz="2600"/>
            </a:lvl4pPr>
            <a:lvl5pPr>
              <a:defRPr sz="26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6">
            <a:extLst>
              <a:ext uri="{FF2B5EF4-FFF2-40B4-BE49-F238E27FC236}">
                <a16:creationId xmlns:a16="http://schemas.microsoft.com/office/drawing/2014/main" id="{14175235-BDE2-3241-8D1C-64249E04081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9B19048D-8801-9B48-82C8-1DF79B868FF7}"/>
              </a:ext>
            </a:extLst>
          </p:cNvPr>
          <p:cNvSpPr>
            <a:spLocks noGrp="1" noChangeArrowheads="1"/>
          </p:cNvSpPr>
          <p:nvPr>
            <p:ph type="sldNum" sz="quarter" idx="11"/>
          </p:nvPr>
        </p:nvSpPr>
        <p:spPr>
          <a:ln/>
        </p:spPr>
        <p:txBody>
          <a:bodyPr/>
          <a:lstStyle>
            <a:lvl1pPr>
              <a:defRPr/>
            </a:lvl1pPr>
          </a:lstStyle>
          <a:p>
            <a:pPr>
              <a:defRPr/>
            </a:pPr>
            <a:fld id="{D3B83DBF-3DFD-EE4D-9D33-7FEF2F46CF7A}" type="slidenum">
              <a:rPr lang="en-US" altLang="en-US"/>
              <a:pPr>
                <a:defRPr/>
              </a:pPr>
              <a:t>‹#›</a:t>
            </a:fld>
            <a:endParaRPr lang="en-US" altLang="en-US"/>
          </a:p>
        </p:txBody>
      </p:sp>
      <p:sp>
        <p:nvSpPr>
          <p:cNvPr id="7" name="Rectangle 28">
            <a:extLst>
              <a:ext uri="{FF2B5EF4-FFF2-40B4-BE49-F238E27FC236}">
                <a16:creationId xmlns:a16="http://schemas.microsoft.com/office/drawing/2014/main" id="{66A063F4-62B5-CA48-8862-06EDDDF94F00}"/>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264265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31520" y="329566"/>
            <a:ext cx="13167360" cy="1371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731520" y="1842136"/>
            <a:ext cx="6464301"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4" name="Content Placeholder 3"/>
          <p:cNvSpPr>
            <a:spLocks noGrp="1"/>
          </p:cNvSpPr>
          <p:nvPr>
            <p:ph sz="half" idx="2"/>
          </p:nvPr>
        </p:nvSpPr>
        <p:spPr>
          <a:xfrm>
            <a:off x="731520" y="2609850"/>
            <a:ext cx="6464301"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7432041" y="1842136"/>
            <a:ext cx="6466840" cy="767714"/>
          </a:xfrm>
        </p:spPr>
        <p:txBody>
          <a:bodyPr anchor="b"/>
          <a:lstStyle>
            <a:lvl1pPr marL="0" indent="0">
              <a:buNone/>
              <a:defRPr sz="3400" b="1"/>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609850"/>
            <a:ext cx="6466840" cy="4741546"/>
          </a:xfrm>
        </p:spPr>
        <p:txBody>
          <a:bodyPr/>
          <a:lstStyle>
            <a:lvl1pPr>
              <a:defRPr sz="34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6">
            <a:extLst>
              <a:ext uri="{FF2B5EF4-FFF2-40B4-BE49-F238E27FC236}">
                <a16:creationId xmlns:a16="http://schemas.microsoft.com/office/drawing/2014/main" id="{B77CCCA6-2B56-AF4A-834B-6EF091DB5E63}"/>
              </a:ext>
            </a:extLst>
          </p:cNvPr>
          <p:cNvSpPr>
            <a:spLocks noGrp="1" noChangeArrowheads="1"/>
          </p:cNvSpPr>
          <p:nvPr>
            <p:ph type="ftr" sz="quarter" idx="10"/>
          </p:nvPr>
        </p:nvSpPr>
        <p:spPr>
          <a:ln/>
        </p:spPr>
        <p:txBody>
          <a:bodyPr/>
          <a:lstStyle>
            <a:lvl1pPr>
              <a:defRPr/>
            </a:lvl1pPr>
          </a:lstStyle>
          <a:p>
            <a:pPr>
              <a:defRPr/>
            </a:pPr>
            <a:endParaRPr lang="en-US"/>
          </a:p>
        </p:txBody>
      </p:sp>
      <p:sp>
        <p:nvSpPr>
          <p:cNvPr id="8" name="Rectangle 27">
            <a:extLst>
              <a:ext uri="{FF2B5EF4-FFF2-40B4-BE49-F238E27FC236}">
                <a16:creationId xmlns:a16="http://schemas.microsoft.com/office/drawing/2014/main" id="{4640ED04-A1F6-5841-9E8A-245A542215A9}"/>
              </a:ext>
            </a:extLst>
          </p:cNvPr>
          <p:cNvSpPr>
            <a:spLocks noGrp="1" noChangeArrowheads="1"/>
          </p:cNvSpPr>
          <p:nvPr>
            <p:ph type="sldNum" sz="quarter" idx="11"/>
          </p:nvPr>
        </p:nvSpPr>
        <p:spPr>
          <a:ln/>
        </p:spPr>
        <p:txBody>
          <a:bodyPr/>
          <a:lstStyle>
            <a:lvl1pPr>
              <a:defRPr/>
            </a:lvl1pPr>
          </a:lstStyle>
          <a:p>
            <a:pPr>
              <a:defRPr/>
            </a:pPr>
            <a:fld id="{81BA6368-AD5C-3F4F-8A0C-3A2663BBA9A2}" type="slidenum">
              <a:rPr lang="en-US" altLang="en-US"/>
              <a:pPr>
                <a:defRPr/>
              </a:pPr>
              <a:t>‹#›</a:t>
            </a:fld>
            <a:endParaRPr lang="en-US" altLang="en-US"/>
          </a:p>
        </p:txBody>
      </p:sp>
      <p:sp>
        <p:nvSpPr>
          <p:cNvPr id="9" name="Rectangle 28">
            <a:extLst>
              <a:ext uri="{FF2B5EF4-FFF2-40B4-BE49-F238E27FC236}">
                <a16:creationId xmlns:a16="http://schemas.microsoft.com/office/drawing/2014/main" id="{EC061528-121D-D748-8FA6-F068752DC61D}"/>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94790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6">
            <a:extLst>
              <a:ext uri="{FF2B5EF4-FFF2-40B4-BE49-F238E27FC236}">
                <a16:creationId xmlns:a16="http://schemas.microsoft.com/office/drawing/2014/main" id="{04030D5C-A3D6-DD41-9CD4-13231663C42F}"/>
              </a:ext>
            </a:extLst>
          </p:cNvPr>
          <p:cNvSpPr>
            <a:spLocks noGrp="1" noChangeArrowheads="1"/>
          </p:cNvSpPr>
          <p:nvPr>
            <p:ph type="ftr" sz="quarter" idx="10"/>
          </p:nvPr>
        </p:nvSpPr>
        <p:spPr>
          <a:ln/>
        </p:spPr>
        <p:txBody>
          <a:bodyPr/>
          <a:lstStyle>
            <a:lvl1pPr>
              <a:defRPr/>
            </a:lvl1pPr>
          </a:lstStyle>
          <a:p>
            <a:pPr>
              <a:defRPr/>
            </a:pPr>
            <a:endParaRPr lang="en-US"/>
          </a:p>
        </p:txBody>
      </p:sp>
      <p:sp>
        <p:nvSpPr>
          <p:cNvPr id="4" name="Rectangle 27">
            <a:extLst>
              <a:ext uri="{FF2B5EF4-FFF2-40B4-BE49-F238E27FC236}">
                <a16:creationId xmlns:a16="http://schemas.microsoft.com/office/drawing/2014/main" id="{F8DC8FF4-3FC5-8F45-B448-CCB80662D8FE}"/>
              </a:ext>
            </a:extLst>
          </p:cNvPr>
          <p:cNvSpPr>
            <a:spLocks noGrp="1" noChangeArrowheads="1"/>
          </p:cNvSpPr>
          <p:nvPr>
            <p:ph type="sldNum" sz="quarter" idx="11"/>
          </p:nvPr>
        </p:nvSpPr>
        <p:spPr>
          <a:ln/>
        </p:spPr>
        <p:txBody>
          <a:bodyPr/>
          <a:lstStyle>
            <a:lvl1pPr>
              <a:defRPr/>
            </a:lvl1pPr>
          </a:lstStyle>
          <a:p>
            <a:pPr>
              <a:defRPr/>
            </a:pPr>
            <a:fld id="{EDD5B621-1004-6142-A2EE-6EF980A18702}" type="slidenum">
              <a:rPr lang="en-US" altLang="en-US"/>
              <a:pPr>
                <a:defRPr/>
              </a:pPr>
              <a:t>‹#›</a:t>
            </a:fld>
            <a:endParaRPr lang="en-US" altLang="en-US"/>
          </a:p>
        </p:txBody>
      </p:sp>
      <p:sp>
        <p:nvSpPr>
          <p:cNvPr id="5" name="Rectangle 28">
            <a:extLst>
              <a:ext uri="{FF2B5EF4-FFF2-40B4-BE49-F238E27FC236}">
                <a16:creationId xmlns:a16="http://schemas.microsoft.com/office/drawing/2014/main" id="{68D8BABF-4689-0D41-BE4E-8EB69E6987D4}"/>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3453693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a:extLst>
              <a:ext uri="{FF2B5EF4-FFF2-40B4-BE49-F238E27FC236}">
                <a16:creationId xmlns:a16="http://schemas.microsoft.com/office/drawing/2014/main" id="{7A50B41B-1D66-F842-A476-30D6ED9BCF92}"/>
              </a:ext>
            </a:extLst>
          </p:cNvPr>
          <p:cNvSpPr>
            <a:spLocks noGrp="1" noChangeArrowheads="1"/>
          </p:cNvSpPr>
          <p:nvPr>
            <p:ph type="ftr" sz="quarter" idx="10"/>
          </p:nvPr>
        </p:nvSpPr>
        <p:spPr>
          <a:ln/>
        </p:spPr>
        <p:txBody>
          <a:bodyPr/>
          <a:lstStyle>
            <a:lvl1pPr>
              <a:defRPr/>
            </a:lvl1pPr>
          </a:lstStyle>
          <a:p>
            <a:pPr>
              <a:defRPr/>
            </a:pPr>
            <a:endParaRPr lang="en-US"/>
          </a:p>
        </p:txBody>
      </p:sp>
      <p:sp>
        <p:nvSpPr>
          <p:cNvPr id="3" name="Rectangle 27">
            <a:extLst>
              <a:ext uri="{FF2B5EF4-FFF2-40B4-BE49-F238E27FC236}">
                <a16:creationId xmlns:a16="http://schemas.microsoft.com/office/drawing/2014/main" id="{7E950A70-AF3A-CC4A-9ED3-ADD1A691EA7C}"/>
              </a:ext>
            </a:extLst>
          </p:cNvPr>
          <p:cNvSpPr>
            <a:spLocks noGrp="1" noChangeArrowheads="1"/>
          </p:cNvSpPr>
          <p:nvPr>
            <p:ph type="sldNum" sz="quarter" idx="11"/>
          </p:nvPr>
        </p:nvSpPr>
        <p:spPr>
          <a:ln/>
        </p:spPr>
        <p:txBody>
          <a:bodyPr/>
          <a:lstStyle>
            <a:lvl1pPr>
              <a:defRPr/>
            </a:lvl1pPr>
          </a:lstStyle>
          <a:p>
            <a:pPr>
              <a:defRPr/>
            </a:pPr>
            <a:fld id="{ED9CF9C3-7836-6745-819D-FE1E8E9AAF24}" type="slidenum">
              <a:rPr lang="en-US" altLang="en-US"/>
              <a:pPr>
                <a:defRPr/>
              </a:pPr>
              <a:t>‹#›</a:t>
            </a:fld>
            <a:endParaRPr lang="en-US" altLang="en-US"/>
          </a:p>
        </p:txBody>
      </p:sp>
      <p:sp>
        <p:nvSpPr>
          <p:cNvPr id="4" name="Rectangle 28">
            <a:extLst>
              <a:ext uri="{FF2B5EF4-FFF2-40B4-BE49-F238E27FC236}">
                <a16:creationId xmlns:a16="http://schemas.microsoft.com/office/drawing/2014/main" id="{8682581D-A10A-4F47-B190-883B0AD36FCC}"/>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41299656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1" y="327660"/>
            <a:ext cx="4813301" cy="1394460"/>
          </a:xfrm>
        </p:spPr>
        <p:txBody>
          <a:bodyPr anchor="b"/>
          <a:lstStyle>
            <a:lvl1pPr algn="l">
              <a:defRPr sz="2900" b="1"/>
            </a:lvl1pPr>
          </a:lstStyle>
          <a:p>
            <a:r>
              <a:rPr lang="en-US"/>
              <a:t>Click to edit Master title style</a:t>
            </a:r>
          </a:p>
        </p:txBody>
      </p:sp>
      <p:sp>
        <p:nvSpPr>
          <p:cNvPr id="3" name="Content Placeholder 2"/>
          <p:cNvSpPr>
            <a:spLocks noGrp="1"/>
          </p:cNvSpPr>
          <p:nvPr>
            <p:ph idx="1"/>
          </p:nvPr>
        </p:nvSpPr>
        <p:spPr>
          <a:xfrm>
            <a:off x="5720080" y="327660"/>
            <a:ext cx="8178800" cy="7023736"/>
          </a:xfrm>
        </p:spPr>
        <p:txBody>
          <a:bodyPr/>
          <a:lstStyle>
            <a:lvl1pPr>
              <a:defRPr sz="4600"/>
            </a:lvl1pPr>
            <a:lvl2pPr>
              <a:defRPr sz="4000"/>
            </a:lvl2pPr>
            <a:lvl3pPr>
              <a:defRPr sz="3400"/>
            </a:lvl3pPr>
            <a:lvl4pPr>
              <a:defRPr sz="2900"/>
            </a:lvl4pPr>
            <a:lvl5pPr>
              <a:defRPr sz="29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31521" y="1722120"/>
            <a:ext cx="4813301" cy="5629276"/>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Rectangle 26">
            <a:extLst>
              <a:ext uri="{FF2B5EF4-FFF2-40B4-BE49-F238E27FC236}">
                <a16:creationId xmlns:a16="http://schemas.microsoft.com/office/drawing/2014/main" id="{85BD3418-C445-A74D-B123-0F148C1CB4FE}"/>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BCABCBC7-187E-F64A-B912-54B4DBAB2096}"/>
              </a:ext>
            </a:extLst>
          </p:cNvPr>
          <p:cNvSpPr>
            <a:spLocks noGrp="1" noChangeArrowheads="1"/>
          </p:cNvSpPr>
          <p:nvPr>
            <p:ph type="sldNum" sz="quarter" idx="11"/>
          </p:nvPr>
        </p:nvSpPr>
        <p:spPr>
          <a:ln/>
        </p:spPr>
        <p:txBody>
          <a:bodyPr/>
          <a:lstStyle>
            <a:lvl1pPr>
              <a:defRPr/>
            </a:lvl1pPr>
          </a:lstStyle>
          <a:p>
            <a:pPr>
              <a:defRPr/>
            </a:pPr>
            <a:fld id="{58F9A43A-4F41-6746-B783-A7CAAB9AF50A}" type="slidenum">
              <a:rPr lang="en-US" altLang="en-US"/>
              <a:pPr>
                <a:defRPr/>
              </a:pPr>
              <a:t>‹#›</a:t>
            </a:fld>
            <a:endParaRPr lang="en-US" altLang="en-US"/>
          </a:p>
        </p:txBody>
      </p:sp>
      <p:sp>
        <p:nvSpPr>
          <p:cNvPr id="7" name="Rectangle 28">
            <a:extLst>
              <a:ext uri="{FF2B5EF4-FFF2-40B4-BE49-F238E27FC236}">
                <a16:creationId xmlns:a16="http://schemas.microsoft.com/office/drawing/2014/main" id="{1C785305-F9F8-E74D-B2EC-2FF18F5269A3}"/>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73002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67661" y="5760720"/>
            <a:ext cx="8778240" cy="680086"/>
          </a:xfrm>
        </p:spPr>
        <p:txBody>
          <a:bodyPr anchor="b"/>
          <a:lstStyle>
            <a:lvl1pPr algn="l">
              <a:defRPr sz="2900" b="1"/>
            </a:lvl1pPr>
          </a:lstStyle>
          <a:p>
            <a:r>
              <a:rPr lang="en-US"/>
              <a:t>Click to edit Master title style</a:t>
            </a:r>
          </a:p>
        </p:txBody>
      </p:sp>
      <p:sp>
        <p:nvSpPr>
          <p:cNvPr id="3" name="Picture Placeholder 2"/>
          <p:cNvSpPr>
            <a:spLocks noGrp="1"/>
          </p:cNvSpPr>
          <p:nvPr>
            <p:ph type="pic" idx="1"/>
          </p:nvPr>
        </p:nvSpPr>
        <p:spPr>
          <a:xfrm>
            <a:off x="2867661" y="735330"/>
            <a:ext cx="8778240" cy="4937760"/>
          </a:xfrm>
        </p:spPr>
        <p:txBody>
          <a:bodyPr/>
          <a:lstStyle>
            <a:lvl1pPr marL="0" indent="0">
              <a:buNone/>
              <a:defRPr sz="46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pPr lvl="0"/>
            <a:endParaRPr lang="en-US" noProof="0"/>
          </a:p>
        </p:txBody>
      </p:sp>
      <p:sp>
        <p:nvSpPr>
          <p:cNvPr id="4" name="Text Placeholder 3"/>
          <p:cNvSpPr>
            <a:spLocks noGrp="1"/>
          </p:cNvSpPr>
          <p:nvPr>
            <p:ph type="body" sz="half" idx="2"/>
          </p:nvPr>
        </p:nvSpPr>
        <p:spPr>
          <a:xfrm>
            <a:off x="2867661" y="6440806"/>
            <a:ext cx="8778240" cy="965834"/>
          </a:xfrm>
        </p:spPr>
        <p:txBody>
          <a:bodyPr/>
          <a:lstStyle>
            <a:lvl1pPr marL="0" indent="0">
              <a:buNone/>
              <a:defRPr sz="2000"/>
            </a:lvl1pPr>
            <a:lvl2pPr marL="653110" indent="0">
              <a:buNone/>
              <a:defRPr sz="1700"/>
            </a:lvl2pPr>
            <a:lvl3pPr marL="1306220" indent="0">
              <a:buNone/>
              <a:defRPr sz="1400"/>
            </a:lvl3pPr>
            <a:lvl4pPr marL="1959331" indent="0">
              <a:buNone/>
              <a:defRPr sz="1300"/>
            </a:lvl4pPr>
            <a:lvl5pPr marL="2612441" indent="0">
              <a:buNone/>
              <a:defRPr sz="1300"/>
            </a:lvl5pPr>
            <a:lvl6pPr marL="3265551" indent="0">
              <a:buNone/>
              <a:defRPr sz="1300"/>
            </a:lvl6pPr>
            <a:lvl7pPr marL="3918661" indent="0">
              <a:buNone/>
              <a:defRPr sz="1300"/>
            </a:lvl7pPr>
            <a:lvl8pPr marL="4571771" indent="0">
              <a:buNone/>
              <a:defRPr sz="1300"/>
            </a:lvl8pPr>
            <a:lvl9pPr marL="5224882" indent="0">
              <a:buNone/>
              <a:defRPr sz="1300"/>
            </a:lvl9pPr>
          </a:lstStyle>
          <a:p>
            <a:pPr lvl="0"/>
            <a:r>
              <a:rPr lang="en-US"/>
              <a:t>Click to edit Master text styles</a:t>
            </a:r>
          </a:p>
        </p:txBody>
      </p:sp>
      <p:sp>
        <p:nvSpPr>
          <p:cNvPr id="5" name="Rectangle 26">
            <a:extLst>
              <a:ext uri="{FF2B5EF4-FFF2-40B4-BE49-F238E27FC236}">
                <a16:creationId xmlns:a16="http://schemas.microsoft.com/office/drawing/2014/main" id="{1DC6DBA0-FC92-3543-A65D-6D0AA617ADE9}"/>
              </a:ext>
            </a:extLst>
          </p:cNvPr>
          <p:cNvSpPr>
            <a:spLocks noGrp="1" noChangeArrowheads="1"/>
          </p:cNvSpPr>
          <p:nvPr>
            <p:ph type="ftr" sz="quarter" idx="10"/>
          </p:nvPr>
        </p:nvSpPr>
        <p:spPr>
          <a:ln/>
        </p:spPr>
        <p:txBody>
          <a:bodyPr/>
          <a:lstStyle>
            <a:lvl1pPr>
              <a:defRPr/>
            </a:lvl1pPr>
          </a:lstStyle>
          <a:p>
            <a:pPr>
              <a:defRPr/>
            </a:pPr>
            <a:endParaRPr lang="en-US"/>
          </a:p>
        </p:txBody>
      </p:sp>
      <p:sp>
        <p:nvSpPr>
          <p:cNvPr id="6" name="Rectangle 27">
            <a:extLst>
              <a:ext uri="{FF2B5EF4-FFF2-40B4-BE49-F238E27FC236}">
                <a16:creationId xmlns:a16="http://schemas.microsoft.com/office/drawing/2014/main" id="{E02AA1A9-9B1F-2749-A960-1F8C176FBC53}"/>
              </a:ext>
            </a:extLst>
          </p:cNvPr>
          <p:cNvSpPr>
            <a:spLocks noGrp="1" noChangeArrowheads="1"/>
          </p:cNvSpPr>
          <p:nvPr>
            <p:ph type="sldNum" sz="quarter" idx="11"/>
          </p:nvPr>
        </p:nvSpPr>
        <p:spPr>
          <a:ln/>
        </p:spPr>
        <p:txBody>
          <a:bodyPr/>
          <a:lstStyle>
            <a:lvl1pPr>
              <a:defRPr/>
            </a:lvl1pPr>
          </a:lstStyle>
          <a:p>
            <a:pPr>
              <a:defRPr/>
            </a:pPr>
            <a:fld id="{06869506-00A6-2D4E-80B1-636F12A94A55}" type="slidenum">
              <a:rPr lang="en-US" altLang="en-US"/>
              <a:pPr>
                <a:defRPr/>
              </a:pPr>
              <a:t>‹#›</a:t>
            </a:fld>
            <a:endParaRPr lang="en-US" altLang="en-US"/>
          </a:p>
        </p:txBody>
      </p:sp>
      <p:sp>
        <p:nvSpPr>
          <p:cNvPr id="7" name="Rectangle 28">
            <a:extLst>
              <a:ext uri="{FF2B5EF4-FFF2-40B4-BE49-F238E27FC236}">
                <a16:creationId xmlns:a16="http://schemas.microsoft.com/office/drawing/2014/main" id="{DB48BA2D-96B3-A64D-8252-218EADCB3802}"/>
              </a:ext>
            </a:extLst>
          </p:cNvPr>
          <p:cNvSpPr>
            <a:spLocks noGrp="1" noChangeArrowheads="1"/>
          </p:cNvSpPr>
          <p:nvPr>
            <p:ph type="dt" sz="half" idx="12"/>
          </p:nvPr>
        </p:nvSpPr>
        <p:spPr>
          <a:ln/>
        </p:spPr>
        <p:txBody>
          <a:bodyPr/>
          <a:lstStyle>
            <a:lvl1pPr>
              <a:defRPr/>
            </a:lvl1pPr>
          </a:lstStyle>
          <a:p>
            <a:pPr>
              <a:defRPr/>
            </a:pPr>
            <a:endParaRPr lang="en-US"/>
          </a:p>
        </p:txBody>
      </p:sp>
    </p:spTree>
    <p:extLst>
      <p:ext uri="{BB962C8B-B14F-4D97-AF65-F5344CB8AC3E}">
        <p14:creationId xmlns:p14="http://schemas.microsoft.com/office/powerpoint/2010/main" val="2495466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B3B5E16D-015B-9C45-8522-72F006AA1B72}"/>
              </a:ext>
            </a:extLst>
          </p:cNvPr>
          <p:cNvGrpSpPr>
            <a:grpSpLocks/>
          </p:cNvGrpSpPr>
          <p:nvPr/>
        </p:nvGrpSpPr>
        <p:grpSpPr bwMode="auto">
          <a:xfrm>
            <a:off x="0" y="0"/>
            <a:ext cx="14655800" cy="8229600"/>
            <a:chOff x="0" y="0"/>
            <a:chExt cx="5770" cy="4320"/>
          </a:xfrm>
        </p:grpSpPr>
        <p:sp>
          <p:nvSpPr>
            <p:cNvPr id="30723" name="Rectangle 3">
              <a:extLst>
                <a:ext uri="{FF2B5EF4-FFF2-40B4-BE49-F238E27FC236}">
                  <a16:creationId xmlns:a16="http://schemas.microsoft.com/office/drawing/2014/main" id="{0DC83C44-9B5B-1340-9EBE-1EEFCFCB0C74}"/>
                </a:ext>
              </a:extLst>
            </p:cNvPr>
            <p:cNvSpPr>
              <a:spLocks noChangeArrowheads="1"/>
            </p:cNvSpPr>
            <p:nvPr userDrawn="1"/>
          </p:nvSpPr>
          <p:spPr bwMode="hidden">
            <a:xfrm>
              <a:off x="5232" y="1"/>
              <a:ext cx="528" cy="4319"/>
            </a:xfrm>
            <a:prstGeom prst="rect">
              <a:avLst/>
            </a:prstGeom>
            <a:gradFill rotWithShape="0">
              <a:gsLst>
                <a:gs pos="0">
                  <a:schemeClr val="accent2"/>
                </a:gs>
                <a:gs pos="100000">
                  <a:schemeClr val="accent2">
                    <a:gamma/>
                    <a:tint val="94118"/>
                    <a:invGamma/>
                  </a:schemeClr>
                </a:gs>
              </a:gsLst>
              <a:lin ang="0" scaled="1"/>
            </a:gradFill>
            <a:ln w="9525">
              <a:noFill/>
              <a:miter lim="800000"/>
              <a:headEnd/>
              <a:tailEnd/>
            </a:ln>
            <a:effectLst/>
          </p:spPr>
          <p:txBody>
            <a:bodyPr wrap="none" anchor="ctr"/>
            <a:lstStyle/>
            <a:p>
              <a:pPr>
                <a:defRPr/>
              </a:pPr>
              <a:endParaRPr lang="en-US">
                <a:ea typeface="+mn-ea"/>
              </a:endParaRPr>
            </a:p>
          </p:txBody>
        </p:sp>
        <p:sp>
          <p:nvSpPr>
            <p:cNvPr id="1033" name="Rectangle 4">
              <a:extLst>
                <a:ext uri="{FF2B5EF4-FFF2-40B4-BE49-F238E27FC236}">
                  <a16:creationId xmlns:a16="http://schemas.microsoft.com/office/drawing/2014/main" id="{47343F3F-8933-C841-90CE-19818FE10CB2}"/>
                </a:ext>
              </a:extLst>
            </p:cNvPr>
            <p:cNvSpPr>
              <a:spLocks noChangeArrowheads="1"/>
            </p:cNvSpPr>
            <p:nvPr userDrawn="1"/>
          </p:nvSpPr>
          <p:spPr bwMode="hidden">
            <a:xfrm>
              <a:off x="1056" y="0"/>
              <a:ext cx="19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4" name="Rectangle 5">
              <a:extLst>
                <a:ext uri="{FF2B5EF4-FFF2-40B4-BE49-F238E27FC236}">
                  <a16:creationId xmlns:a16="http://schemas.microsoft.com/office/drawing/2014/main" id="{CF1C6D69-378D-1D4C-9508-2AC33799579B}"/>
                </a:ext>
              </a:extLst>
            </p:cNvPr>
            <p:cNvSpPr>
              <a:spLocks noChangeArrowheads="1"/>
            </p:cNvSpPr>
            <p:nvPr userDrawn="1"/>
          </p:nvSpPr>
          <p:spPr bwMode="hidden">
            <a:xfrm>
              <a:off x="1728" y="0"/>
              <a:ext cx="432"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5" name="Rectangle 6">
              <a:extLst>
                <a:ext uri="{FF2B5EF4-FFF2-40B4-BE49-F238E27FC236}">
                  <a16:creationId xmlns:a16="http://schemas.microsoft.com/office/drawing/2014/main" id="{0074AC59-DFC0-4D40-B564-C8290015059B}"/>
                </a:ext>
              </a:extLst>
            </p:cNvPr>
            <p:cNvSpPr>
              <a:spLocks noChangeArrowheads="1"/>
            </p:cNvSpPr>
            <p:nvPr userDrawn="1"/>
          </p:nvSpPr>
          <p:spPr bwMode="hidden">
            <a:xfrm>
              <a:off x="2256" y="0"/>
              <a:ext cx="240" cy="4320"/>
            </a:xfrm>
            <a:prstGeom prst="rect">
              <a:avLst/>
            </a:prstGeom>
            <a:solidFill>
              <a:schemeClr val="bg1"/>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6" name="Rectangle 7">
              <a:extLst>
                <a:ext uri="{FF2B5EF4-FFF2-40B4-BE49-F238E27FC236}">
                  <a16:creationId xmlns:a16="http://schemas.microsoft.com/office/drawing/2014/main" id="{B39049EA-8795-3840-B98B-F18C8A37C5B5}"/>
                </a:ext>
              </a:extLst>
            </p:cNvPr>
            <p:cNvSpPr>
              <a:spLocks noChangeArrowheads="1"/>
            </p:cNvSpPr>
            <p:nvPr userDrawn="1"/>
          </p:nvSpPr>
          <p:spPr bwMode="hidden">
            <a:xfrm>
              <a:off x="1344" y="0"/>
              <a:ext cx="384"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37" name="Rectangle 8">
              <a:extLst>
                <a:ext uri="{FF2B5EF4-FFF2-40B4-BE49-F238E27FC236}">
                  <a16:creationId xmlns:a16="http://schemas.microsoft.com/office/drawing/2014/main" id="{A044E331-B5E6-594B-85B2-77DEB5C7A500}"/>
                </a:ext>
              </a:extLst>
            </p:cNvPr>
            <p:cNvSpPr>
              <a:spLocks noChangeArrowheads="1"/>
            </p:cNvSpPr>
            <p:nvPr userDrawn="1"/>
          </p:nvSpPr>
          <p:spPr bwMode="hidden">
            <a:xfrm>
              <a:off x="480" y="0"/>
              <a:ext cx="576"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29" name="Rectangle 9">
              <a:extLst>
                <a:ext uri="{FF2B5EF4-FFF2-40B4-BE49-F238E27FC236}">
                  <a16:creationId xmlns:a16="http://schemas.microsoft.com/office/drawing/2014/main" id="{C274DCEE-E6E4-9A4D-AE0F-B7FF38F848A3}"/>
                </a:ext>
              </a:extLst>
            </p:cNvPr>
            <p:cNvSpPr>
              <a:spLocks noChangeArrowheads="1"/>
            </p:cNvSpPr>
            <p:nvPr userDrawn="1"/>
          </p:nvSpPr>
          <p:spPr bwMode="hidden">
            <a:xfrm>
              <a:off x="288" y="0"/>
              <a:ext cx="192" cy="4320"/>
            </a:xfrm>
            <a:prstGeom prst="rect">
              <a:avLst/>
            </a:prstGeom>
            <a:gradFill rotWithShape="0">
              <a:gsLst>
                <a:gs pos="0">
                  <a:schemeClr val="bg2"/>
                </a:gs>
                <a:gs pos="50000">
                  <a:schemeClr val="bg2">
                    <a:gamma/>
                    <a:shade val="84706"/>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30730" name="Rectangle 10">
              <a:extLst>
                <a:ext uri="{FF2B5EF4-FFF2-40B4-BE49-F238E27FC236}">
                  <a16:creationId xmlns:a16="http://schemas.microsoft.com/office/drawing/2014/main" id="{EEF34883-CB39-1F42-A8CD-3BF38F882A9D}"/>
                </a:ext>
              </a:extLst>
            </p:cNvPr>
            <p:cNvSpPr>
              <a:spLocks noChangeArrowheads="1"/>
            </p:cNvSpPr>
            <p:nvPr userDrawn="1"/>
          </p:nvSpPr>
          <p:spPr bwMode="hidden">
            <a:xfrm>
              <a:off x="0" y="0"/>
              <a:ext cx="288" cy="4320"/>
            </a:xfrm>
            <a:prstGeom prst="rect">
              <a:avLst/>
            </a:prstGeom>
            <a:gradFill rotWithShape="0">
              <a:gsLst>
                <a:gs pos="0">
                  <a:schemeClr val="bg2">
                    <a:gamma/>
                    <a:shade val="78824"/>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0" name="Rectangle 11">
              <a:extLst>
                <a:ext uri="{FF2B5EF4-FFF2-40B4-BE49-F238E27FC236}">
                  <a16:creationId xmlns:a16="http://schemas.microsoft.com/office/drawing/2014/main" id="{62F57E41-3BF4-B940-83F2-E6BF6D532AAE}"/>
                </a:ext>
              </a:extLst>
            </p:cNvPr>
            <p:cNvSpPr>
              <a:spLocks noChangeArrowheads="1"/>
            </p:cNvSpPr>
            <p:nvPr userDrawn="1"/>
          </p:nvSpPr>
          <p:spPr bwMode="hidden">
            <a:xfrm>
              <a:off x="2160" y="0"/>
              <a:ext cx="240"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1" name="Rectangle 12">
              <a:extLst>
                <a:ext uri="{FF2B5EF4-FFF2-40B4-BE49-F238E27FC236}">
                  <a16:creationId xmlns:a16="http://schemas.microsoft.com/office/drawing/2014/main" id="{3AF6EC39-38D5-794F-81BF-5024DAC8C4C3}"/>
                </a:ext>
              </a:extLst>
            </p:cNvPr>
            <p:cNvSpPr>
              <a:spLocks noChangeArrowheads="1"/>
            </p:cNvSpPr>
            <p:nvPr userDrawn="1"/>
          </p:nvSpPr>
          <p:spPr bwMode="hidden">
            <a:xfrm>
              <a:off x="2784"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2" name="Rectangle 13">
              <a:extLst>
                <a:ext uri="{FF2B5EF4-FFF2-40B4-BE49-F238E27FC236}">
                  <a16:creationId xmlns:a16="http://schemas.microsoft.com/office/drawing/2014/main" id="{79A0B229-6877-5545-9092-06E80C9002B0}"/>
                </a:ext>
              </a:extLst>
            </p:cNvPr>
            <p:cNvSpPr>
              <a:spLocks noChangeArrowheads="1"/>
            </p:cNvSpPr>
            <p:nvPr userDrawn="1"/>
          </p:nvSpPr>
          <p:spPr bwMode="hidden">
            <a:xfrm>
              <a:off x="1248" y="0"/>
              <a:ext cx="144"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43" name="Rectangle 14">
              <a:extLst>
                <a:ext uri="{FF2B5EF4-FFF2-40B4-BE49-F238E27FC236}">
                  <a16:creationId xmlns:a16="http://schemas.microsoft.com/office/drawing/2014/main" id="{ED81A0D2-4091-BA4A-AF4E-EAA26A4B71DA}"/>
                </a:ext>
              </a:extLst>
            </p:cNvPr>
            <p:cNvSpPr>
              <a:spLocks noChangeArrowheads="1"/>
            </p:cNvSpPr>
            <p:nvPr userDrawn="1"/>
          </p:nvSpPr>
          <p:spPr bwMode="hidden">
            <a:xfrm>
              <a:off x="3300" y="0"/>
              <a:ext cx="252" cy="4320"/>
            </a:xfrm>
            <a:prstGeom prst="rect">
              <a:avLst/>
            </a:prstGeom>
            <a:solidFill>
              <a:schemeClr val="bg2"/>
            </a:soli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5" name="Rectangle 15">
              <a:extLst>
                <a:ext uri="{FF2B5EF4-FFF2-40B4-BE49-F238E27FC236}">
                  <a16:creationId xmlns:a16="http://schemas.microsoft.com/office/drawing/2014/main" id="{9AACF104-E52D-8F46-9D2E-3522F29377FA}"/>
                </a:ext>
              </a:extLst>
            </p:cNvPr>
            <p:cNvSpPr>
              <a:spLocks noChangeArrowheads="1"/>
            </p:cNvSpPr>
            <p:nvPr userDrawn="1"/>
          </p:nvSpPr>
          <p:spPr bwMode="hidden">
            <a:xfrm>
              <a:off x="4656" y="0"/>
              <a:ext cx="144"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5" name="Rectangle 16">
              <a:extLst>
                <a:ext uri="{FF2B5EF4-FFF2-40B4-BE49-F238E27FC236}">
                  <a16:creationId xmlns:a16="http://schemas.microsoft.com/office/drawing/2014/main" id="{91C45955-4F8D-FA43-9AF0-6E25DBA590AE}"/>
                </a:ext>
              </a:extLst>
            </p:cNvPr>
            <p:cNvSpPr>
              <a:spLocks noChangeArrowheads="1"/>
            </p:cNvSpPr>
            <p:nvPr userDrawn="1"/>
          </p:nvSpPr>
          <p:spPr bwMode="hidden">
            <a:xfrm>
              <a:off x="4608" y="0"/>
              <a:ext cx="672" cy="4320"/>
            </a:xfrm>
            <a:prstGeom prst="rect">
              <a:avLst/>
            </a:prstGeom>
            <a:gradFill rotWithShape="0">
              <a:gsLst>
                <a:gs pos="0">
                  <a:schemeClr val="bg2"/>
                </a:gs>
                <a:gs pos="100000">
                  <a:schemeClr val="accent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7" name="Rectangle 17">
              <a:extLst>
                <a:ext uri="{FF2B5EF4-FFF2-40B4-BE49-F238E27FC236}">
                  <a16:creationId xmlns:a16="http://schemas.microsoft.com/office/drawing/2014/main" id="{4CB4C0EE-54AA-A949-B3FE-FEEFBE131E0C}"/>
                </a:ext>
              </a:extLst>
            </p:cNvPr>
            <p:cNvSpPr>
              <a:spLocks noChangeArrowheads="1"/>
            </p:cNvSpPr>
            <p:nvPr userDrawn="1"/>
          </p:nvSpPr>
          <p:spPr bwMode="hidden">
            <a:xfrm>
              <a:off x="3504" y="0"/>
              <a:ext cx="624" cy="4320"/>
            </a:xfrm>
            <a:prstGeom prst="rect">
              <a:avLst/>
            </a:prstGeom>
            <a:gradFill rotWithShape="0">
              <a:gsLst>
                <a:gs pos="0">
                  <a:schemeClr val="bg2"/>
                </a:gs>
                <a:gs pos="50000">
                  <a:schemeClr val="bg1"/>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7" name="Rectangle 18">
              <a:extLst>
                <a:ext uri="{FF2B5EF4-FFF2-40B4-BE49-F238E27FC236}">
                  <a16:creationId xmlns:a16="http://schemas.microsoft.com/office/drawing/2014/main" id="{FAB991DC-3005-5142-93B7-50AF95E3394C}"/>
                </a:ext>
              </a:extLst>
            </p:cNvPr>
            <p:cNvSpPr>
              <a:spLocks noChangeArrowheads="1"/>
            </p:cNvSpPr>
            <p:nvPr userDrawn="1"/>
          </p:nvSpPr>
          <p:spPr bwMode="hidden">
            <a:xfrm>
              <a:off x="3840" y="0"/>
              <a:ext cx="528"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30739" name="Rectangle 19">
              <a:extLst>
                <a:ext uri="{FF2B5EF4-FFF2-40B4-BE49-F238E27FC236}">
                  <a16:creationId xmlns:a16="http://schemas.microsoft.com/office/drawing/2014/main" id="{4E4DC177-D8F9-5346-8EA5-A35DB537C6B6}"/>
                </a:ext>
              </a:extLst>
            </p:cNvPr>
            <p:cNvSpPr>
              <a:spLocks noChangeArrowheads="1"/>
            </p:cNvSpPr>
            <p:nvPr userDrawn="1"/>
          </p:nvSpPr>
          <p:spPr bwMode="hidden">
            <a:xfrm>
              <a:off x="4368" y="0"/>
              <a:ext cx="240" cy="4320"/>
            </a:xfrm>
            <a:prstGeom prst="rect">
              <a:avLst/>
            </a:prstGeom>
            <a:gradFill rotWithShape="0">
              <a:gsLst>
                <a:gs pos="0">
                  <a:schemeClr val="bg2"/>
                </a:gs>
                <a:gs pos="50000">
                  <a:schemeClr val="bg2">
                    <a:gamma/>
                    <a:shade val="96863"/>
                    <a:invGamma/>
                  </a:schemeClr>
                </a:gs>
                <a:gs pos="100000">
                  <a:schemeClr val="bg2"/>
                </a:gs>
              </a:gsLst>
              <a:lin ang="0" scaled="1"/>
            </a:gradFill>
            <a:ln w="9525">
              <a:noFill/>
              <a:miter lim="800000"/>
              <a:headEnd/>
              <a:tailEnd/>
            </a:ln>
            <a:effectLst/>
          </p:spPr>
          <p:txBody>
            <a:bodyPr wrap="none" anchor="ctr"/>
            <a:lstStyle/>
            <a:p>
              <a:pPr>
                <a:defRPr/>
              </a:pPr>
              <a:endParaRPr lang="en-US">
                <a:ea typeface="+mn-ea"/>
              </a:endParaRPr>
            </a:p>
          </p:txBody>
        </p:sp>
        <p:sp>
          <p:nvSpPr>
            <p:cNvPr id="1049" name="Rectangle 20">
              <a:extLst>
                <a:ext uri="{FF2B5EF4-FFF2-40B4-BE49-F238E27FC236}">
                  <a16:creationId xmlns:a16="http://schemas.microsoft.com/office/drawing/2014/main" id="{8B5D20BB-DFDE-4849-9EAA-2A20DA897408}"/>
                </a:ext>
              </a:extLst>
            </p:cNvPr>
            <p:cNvSpPr>
              <a:spLocks noChangeArrowheads="1"/>
            </p:cNvSpPr>
            <p:nvPr userDrawn="1"/>
          </p:nvSpPr>
          <p:spPr bwMode="hidden">
            <a:xfrm>
              <a:off x="2680" y="0"/>
              <a:ext cx="152" cy="4320"/>
            </a:xfrm>
            <a:prstGeom prst="rect">
              <a:avLst/>
            </a:prstGeom>
            <a:gradFill rotWithShape="0">
              <a:gsLst>
                <a:gs pos="0">
                  <a:schemeClr val="bg2"/>
                </a:gs>
                <a:gs pos="100000">
                  <a:schemeClr val="bg1"/>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50" name="Rectangle 21">
              <a:extLst>
                <a:ext uri="{FF2B5EF4-FFF2-40B4-BE49-F238E27FC236}">
                  <a16:creationId xmlns:a16="http://schemas.microsoft.com/office/drawing/2014/main" id="{9F6728A4-B117-A74A-B830-79BE26036918}"/>
                </a:ext>
              </a:extLst>
            </p:cNvPr>
            <p:cNvSpPr>
              <a:spLocks noChangeArrowheads="1"/>
            </p:cNvSpPr>
            <p:nvPr userDrawn="1"/>
          </p:nvSpPr>
          <p:spPr bwMode="hidden">
            <a:xfrm>
              <a:off x="2366" y="0"/>
              <a:ext cx="336" cy="4320"/>
            </a:xfrm>
            <a:prstGeom prst="rect">
              <a:avLst/>
            </a:prstGeom>
            <a:gradFill rotWithShape="0">
              <a:gsLst>
                <a:gs pos="0">
                  <a:schemeClr val="bg1"/>
                </a:gs>
                <a:gs pos="100000">
                  <a:schemeClr val="bg2"/>
                </a:gs>
              </a:gsLst>
              <a:lin ang="0" scaled="1"/>
            </a:gradFill>
            <a:ln>
              <a:noFill/>
            </a:ln>
          </p:spPr>
          <p:txBody>
            <a:bodyPr wrap="none" anchor="ctr"/>
            <a:lstStyle>
              <a:lvl1pPr>
                <a:defRPr sz="2400">
                  <a:solidFill>
                    <a:schemeClr val="tx1"/>
                  </a:solidFill>
                  <a:latin typeface="Tahoma" charset="0"/>
                  <a:ea typeface="ＭＳ Ｐゴシック" charset="-128"/>
                </a:defRPr>
              </a:lvl1pPr>
              <a:lvl2pPr marL="742950" indent="-285750">
                <a:defRPr sz="2400">
                  <a:solidFill>
                    <a:schemeClr val="tx1"/>
                  </a:solidFill>
                  <a:latin typeface="Tahoma" charset="0"/>
                  <a:ea typeface="ＭＳ Ｐゴシック" charset="-128"/>
                </a:defRPr>
              </a:lvl2pPr>
              <a:lvl3pPr marL="1143000" indent="-228600">
                <a:defRPr sz="2400">
                  <a:solidFill>
                    <a:schemeClr val="tx1"/>
                  </a:solidFill>
                  <a:latin typeface="Tahoma" charset="0"/>
                  <a:ea typeface="ＭＳ Ｐゴシック" charset="-128"/>
                </a:defRPr>
              </a:lvl3pPr>
              <a:lvl4pPr marL="1600200" indent="-228600">
                <a:defRPr sz="2400">
                  <a:solidFill>
                    <a:schemeClr val="tx1"/>
                  </a:solidFill>
                  <a:latin typeface="Tahoma" charset="0"/>
                  <a:ea typeface="ＭＳ Ｐゴシック" charset="-128"/>
                </a:defRPr>
              </a:lvl4pPr>
              <a:lvl5pPr marL="2057400" indent="-228600">
                <a:defRPr sz="2400">
                  <a:solidFill>
                    <a:schemeClr val="tx1"/>
                  </a:solidFill>
                  <a:latin typeface="Tahoma" charset="0"/>
                  <a:ea typeface="ＭＳ Ｐゴシック" charset="-128"/>
                </a:defRPr>
              </a:lvl5pPr>
              <a:lvl6pPr marL="2514600" indent="-228600" eaLnBrk="0" fontAlgn="base" hangingPunct="0">
                <a:spcBef>
                  <a:spcPct val="0"/>
                </a:spcBef>
                <a:spcAft>
                  <a:spcPct val="0"/>
                </a:spcAft>
                <a:defRPr sz="2400">
                  <a:solidFill>
                    <a:schemeClr val="tx1"/>
                  </a:solidFill>
                  <a:latin typeface="Tahoma" charset="0"/>
                  <a:ea typeface="ＭＳ Ｐゴシック" charset="-128"/>
                </a:defRPr>
              </a:lvl6pPr>
              <a:lvl7pPr marL="2971800" indent="-228600" eaLnBrk="0" fontAlgn="base" hangingPunct="0">
                <a:spcBef>
                  <a:spcPct val="0"/>
                </a:spcBef>
                <a:spcAft>
                  <a:spcPct val="0"/>
                </a:spcAft>
                <a:defRPr sz="2400">
                  <a:solidFill>
                    <a:schemeClr val="tx1"/>
                  </a:solidFill>
                  <a:latin typeface="Tahoma" charset="0"/>
                  <a:ea typeface="ＭＳ Ｐゴシック" charset="-128"/>
                </a:defRPr>
              </a:lvl7pPr>
              <a:lvl8pPr marL="3429000" indent="-228600" eaLnBrk="0" fontAlgn="base" hangingPunct="0">
                <a:spcBef>
                  <a:spcPct val="0"/>
                </a:spcBef>
                <a:spcAft>
                  <a:spcPct val="0"/>
                </a:spcAft>
                <a:defRPr sz="2400">
                  <a:solidFill>
                    <a:schemeClr val="tx1"/>
                  </a:solidFill>
                  <a:latin typeface="Tahoma" charset="0"/>
                  <a:ea typeface="ＭＳ Ｐゴシック" charset="-128"/>
                </a:defRPr>
              </a:lvl8pPr>
              <a:lvl9pPr marL="3886200" indent="-228600" eaLnBrk="0" fontAlgn="base" hangingPunct="0">
                <a:spcBef>
                  <a:spcPct val="0"/>
                </a:spcBef>
                <a:spcAft>
                  <a:spcPct val="0"/>
                </a:spcAft>
                <a:defRPr sz="2400">
                  <a:solidFill>
                    <a:schemeClr val="tx1"/>
                  </a:solidFill>
                  <a:latin typeface="Tahoma" charset="0"/>
                  <a:ea typeface="ＭＳ Ｐゴシック" charset="-128"/>
                </a:defRPr>
              </a:lvl9pPr>
            </a:lstStyle>
            <a:p>
              <a:pPr>
                <a:defRPr/>
              </a:pPr>
              <a:endParaRPr lang="en-US" altLang="en-US" sz="1800"/>
            </a:p>
          </p:txBody>
        </p:sp>
        <p:sp>
          <p:nvSpPr>
            <p:cNvPr id="1051" name="Freeform 22">
              <a:extLst>
                <a:ext uri="{FF2B5EF4-FFF2-40B4-BE49-F238E27FC236}">
                  <a16:creationId xmlns:a16="http://schemas.microsoft.com/office/drawing/2014/main" id="{F00AE850-C8CC-044C-8245-6011EF13B6C4}"/>
                </a:ext>
              </a:extLst>
            </p:cNvPr>
            <p:cNvSpPr>
              <a:spLocks/>
            </p:cNvSpPr>
            <p:nvPr userDrawn="1"/>
          </p:nvSpPr>
          <p:spPr bwMode="hidden">
            <a:xfrm>
              <a:off x="1" y="3875"/>
              <a:ext cx="5760" cy="445"/>
            </a:xfrm>
            <a:custGeom>
              <a:avLst/>
              <a:gdLst>
                <a:gd name="T0" fmla="*/ 5700 w 5760"/>
                <a:gd name="T1" fmla="*/ 86 h 445"/>
                <a:gd name="T2" fmla="*/ 5508 w 5760"/>
                <a:gd name="T3" fmla="*/ 86 h 445"/>
                <a:gd name="T4" fmla="*/ 5454 w 5760"/>
                <a:gd name="T5" fmla="*/ 76 h 445"/>
                <a:gd name="T6" fmla="*/ 5448 w 5760"/>
                <a:gd name="T7" fmla="*/ 65 h 445"/>
                <a:gd name="T8" fmla="*/ 5442 w 5760"/>
                <a:gd name="T9" fmla="*/ 44 h 445"/>
                <a:gd name="T10" fmla="*/ 5414 w 5760"/>
                <a:gd name="T11" fmla="*/ 18 h 445"/>
                <a:gd name="T12" fmla="*/ 5332 w 5760"/>
                <a:gd name="T13" fmla="*/ 7 h 445"/>
                <a:gd name="T14" fmla="*/ 5051 w 5760"/>
                <a:gd name="T15" fmla="*/ 22 h 445"/>
                <a:gd name="T16" fmla="*/ 4986 w 5760"/>
                <a:gd name="T17" fmla="*/ 55 h 445"/>
                <a:gd name="T18" fmla="*/ 4854 w 5760"/>
                <a:gd name="T19" fmla="*/ 102 h 445"/>
                <a:gd name="T20" fmla="*/ 4740 w 5760"/>
                <a:gd name="T21" fmla="*/ 112 h 445"/>
                <a:gd name="T22" fmla="*/ 4662 w 5760"/>
                <a:gd name="T23" fmla="*/ 91 h 445"/>
                <a:gd name="T24" fmla="*/ 4598 w 5760"/>
                <a:gd name="T25" fmla="*/ 25 h 445"/>
                <a:gd name="T26" fmla="*/ 4514 w 5760"/>
                <a:gd name="T27" fmla="*/ 9 h 445"/>
                <a:gd name="T28" fmla="*/ 4410 w 5760"/>
                <a:gd name="T29" fmla="*/ 39 h 445"/>
                <a:gd name="T30" fmla="*/ 4236 w 5760"/>
                <a:gd name="T31" fmla="*/ 81 h 445"/>
                <a:gd name="T32" fmla="*/ 4020 w 5760"/>
                <a:gd name="T33" fmla="*/ 102 h 445"/>
                <a:gd name="T34" fmla="*/ 3810 w 5760"/>
                <a:gd name="T35" fmla="*/ 102 h 445"/>
                <a:gd name="T36" fmla="*/ 3654 w 5760"/>
                <a:gd name="T37" fmla="*/ 76 h 445"/>
                <a:gd name="T38" fmla="*/ 3594 w 5760"/>
                <a:gd name="T39" fmla="*/ 50 h 445"/>
                <a:gd name="T40" fmla="*/ 3528 w 5760"/>
                <a:gd name="T41" fmla="*/ 44 h 445"/>
                <a:gd name="T42" fmla="*/ 3480 w 5760"/>
                <a:gd name="T43" fmla="*/ 55 h 445"/>
                <a:gd name="T44" fmla="*/ 3420 w 5760"/>
                <a:gd name="T45" fmla="*/ 76 h 445"/>
                <a:gd name="T46" fmla="*/ 3048 w 5760"/>
                <a:gd name="T47" fmla="*/ 112 h 445"/>
                <a:gd name="T48" fmla="*/ 2844 w 5760"/>
                <a:gd name="T49" fmla="*/ 128 h 445"/>
                <a:gd name="T50" fmla="*/ 2742 w 5760"/>
                <a:gd name="T51" fmla="*/ 117 h 445"/>
                <a:gd name="T52" fmla="*/ 2710 w 5760"/>
                <a:gd name="T53" fmla="*/ 56 h 445"/>
                <a:gd name="T54" fmla="*/ 2658 w 5760"/>
                <a:gd name="T55" fmla="*/ 50 h 445"/>
                <a:gd name="T56" fmla="*/ 2558 w 5760"/>
                <a:gd name="T57" fmla="*/ 95 h 445"/>
                <a:gd name="T58" fmla="*/ 2444 w 5760"/>
                <a:gd name="T59" fmla="*/ 109 h 445"/>
                <a:gd name="T60" fmla="*/ 2322 w 5760"/>
                <a:gd name="T61" fmla="*/ 91 h 445"/>
                <a:gd name="T62" fmla="*/ 2274 w 5760"/>
                <a:gd name="T63" fmla="*/ 70 h 445"/>
                <a:gd name="T64" fmla="*/ 2185 w 5760"/>
                <a:gd name="T65" fmla="*/ 3 h 445"/>
                <a:gd name="T66" fmla="*/ 2048 w 5760"/>
                <a:gd name="T67" fmla="*/ 64 h 445"/>
                <a:gd name="T68" fmla="*/ 1794 w 5760"/>
                <a:gd name="T69" fmla="*/ 102 h 445"/>
                <a:gd name="T70" fmla="*/ 1560 w 5760"/>
                <a:gd name="T71" fmla="*/ 91 h 445"/>
                <a:gd name="T72" fmla="*/ 1482 w 5760"/>
                <a:gd name="T73" fmla="*/ 76 h 445"/>
                <a:gd name="T74" fmla="*/ 1428 w 5760"/>
                <a:gd name="T75" fmla="*/ 50 h 445"/>
                <a:gd name="T76" fmla="*/ 1374 w 5760"/>
                <a:gd name="T77" fmla="*/ 44 h 445"/>
                <a:gd name="T78" fmla="*/ 1308 w 5760"/>
                <a:gd name="T79" fmla="*/ 55 h 445"/>
                <a:gd name="T80" fmla="*/ 1140 w 5760"/>
                <a:gd name="T81" fmla="*/ 107 h 445"/>
                <a:gd name="T82" fmla="*/ 948 w 5760"/>
                <a:gd name="T83" fmla="*/ 143 h 445"/>
                <a:gd name="T84" fmla="*/ 708 w 5760"/>
                <a:gd name="T85" fmla="*/ 138 h 445"/>
                <a:gd name="T86" fmla="*/ 534 w 5760"/>
                <a:gd name="T87" fmla="*/ 96 h 445"/>
                <a:gd name="T88" fmla="*/ 444 w 5760"/>
                <a:gd name="T89" fmla="*/ 55 h 445"/>
                <a:gd name="T90" fmla="*/ 396 w 5760"/>
                <a:gd name="T91" fmla="*/ 34 h 445"/>
                <a:gd name="T92" fmla="*/ 378 w 5760"/>
                <a:gd name="T93" fmla="*/ 39 h 445"/>
                <a:gd name="T94" fmla="*/ 342 w 5760"/>
                <a:gd name="T95" fmla="*/ 70 h 445"/>
                <a:gd name="T96" fmla="*/ 288 w 5760"/>
                <a:gd name="T97" fmla="*/ 96 h 445"/>
                <a:gd name="T98" fmla="*/ 192 w 5760"/>
                <a:gd name="T99" fmla="*/ 112 h 445"/>
                <a:gd name="T100" fmla="*/ 90 w 5760"/>
                <a:gd name="T101" fmla="*/ 112 h 445"/>
                <a:gd name="T102" fmla="*/ 0 w 5760"/>
                <a:gd name="T103" fmla="*/ 96 h 445"/>
                <a:gd name="T104" fmla="*/ 5760 w 5760"/>
                <a:gd name="T105" fmla="*/ 445 h 44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760" h="445">
                  <a:moveTo>
                    <a:pt x="5760" y="445"/>
                  </a:moveTo>
                  <a:lnTo>
                    <a:pt x="5760" y="76"/>
                  </a:lnTo>
                  <a:lnTo>
                    <a:pt x="5730" y="81"/>
                  </a:lnTo>
                  <a:lnTo>
                    <a:pt x="5700" y="86"/>
                  </a:lnTo>
                  <a:lnTo>
                    <a:pt x="5646" y="91"/>
                  </a:lnTo>
                  <a:lnTo>
                    <a:pt x="5592" y="91"/>
                  </a:lnTo>
                  <a:lnTo>
                    <a:pt x="5544" y="91"/>
                  </a:lnTo>
                  <a:lnTo>
                    <a:pt x="5508" y="86"/>
                  </a:lnTo>
                  <a:lnTo>
                    <a:pt x="5490" y="86"/>
                  </a:lnTo>
                  <a:lnTo>
                    <a:pt x="5478" y="81"/>
                  </a:lnTo>
                  <a:lnTo>
                    <a:pt x="5466" y="76"/>
                  </a:lnTo>
                  <a:lnTo>
                    <a:pt x="5454" y="76"/>
                  </a:lnTo>
                  <a:lnTo>
                    <a:pt x="5454" y="70"/>
                  </a:lnTo>
                  <a:lnTo>
                    <a:pt x="5448" y="70"/>
                  </a:lnTo>
                  <a:lnTo>
                    <a:pt x="5448" y="65"/>
                  </a:lnTo>
                  <a:lnTo>
                    <a:pt x="5448" y="60"/>
                  </a:lnTo>
                  <a:lnTo>
                    <a:pt x="5448" y="55"/>
                  </a:lnTo>
                  <a:lnTo>
                    <a:pt x="5442" y="50"/>
                  </a:lnTo>
                  <a:lnTo>
                    <a:pt x="5442" y="44"/>
                  </a:lnTo>
                  <a:lnTo>
                    <a:pt x="5436" y="39"/>
                  </a:lnTo>
                  <a:lnTo>
                    <a:pt x="5424" y="34"/>
                  </a:lnTo>
                  <a:lnTo>
                    <a:pt x="5418" y="29"/>
                  </a:lnTo>
                  <a:lnTo>
                    <a:pt x="5414" y="18"/>
                  </a:lnTo>
                  <a:lnTo>
                    <a:pt x="5401" y="16"/>
                  </a:lnTo>
                  <a:lnTo>
                    <a:pt x="5386" y="10"/>
                  </a:lnTo>
                  <a:lnTo>
                    <a:pt x="5368" y="7"/>
                  </a:lnTo>
                  <a:lnTo>
                    <a:pt x="5332" y="7"/>
                  </a:lnTo>
                  <a:lnTo>
                    <a:pt x="5246" y="10"/>
                  </a:lnTo>
                  <a:lnTo>
                    <a:pt x="5144" y="7"/>
                  </a:lnTo>
                  <a:lnTo>
                    <a:pt x="5090" y="16"/>
                  </a:lnTo>
                  <a:lnTo>
                    <a:pt x="5051" y="22"/>
                  </a:lnTo>
                  <a:lnTo>
                    <a:pt x="5036" y="30"/>
                  </a:lnTo>
                  <a:lnTo>
                    <a:pt x="5022" y="39"/>
                  </a:lnTo>
                  <a:lnTo>
                    <a:pt x="5010" y="44"/>
                  </a:lnTo>
                  <a:lnTo>
                    <a:pt x="4986" y="55"/>
                  </a:lnTo>
                  <a:lnTo>
                    <a:pt x="4950" y="70"/>
                  </a:lnTo>
                  <a:lnTo>
                    <a:pt x="4920" y="86"/>
                  </a:lnTo>
                  <a:lnTo>
                    <a:pt x="4884" y="96"/>
                  </a:lnTo>
                  <a:lnTo>
                    <a:pt x="4854" y="102"/>
                  </a:lnTo>
                  <a:lnTo>
                    <a:pt x="4824" y="107"/>
                  </a:lnTo>
                  <a:lnTo>
                    <a:pt x="4794" y="112"/>
                  </a:lnTo>
                  <a:lnTo>
                    <a:pt x="4764" y="112"/>
                  </a:lnTo>
                  <a:lnTo>
                    <a:pt x="4740" y="112"/>
                  </a:lnTo>
                  <a:lnTo>
                    <a:pt x="4716" y="107"/>
                  </a:lnTo>
                  <a:lnTo>
                    <a:pt x="4698" y="102"/>
                  </a:lnTo>
                  <a:lnTo>
                    <a:pt x="4674" y="96"/>
                  </a:lnTo>
                  <a:lnTo>
                    <a:pt x="4662" y="91"/>
                  </a:lnTo>
                  <a:lnTo>
                    <a:pt x="4644" y="86"/>
                  </a:lnTo>
                  <a:lnTo>
                    <a:pt x="4631" y="66"/>
                  </a:lnTo>
                  <a:lnTo>
                    <a:pt x="4617" y="42"/>
                  </a:lnTo>
                  <a:lnTo>
                    <a:pt x="4598" y="25"/>
                  </a:lnTo>
                  <a:lnTo>
                    <a:pt x="4584" y="13"/>
                  </a:lnTo>
                  <a:lnTo>
                    <a:pt x="4565" y="4"/>
                  </a:lnTo>
                  <a:lnTo>
                    <a:pt x="4535" y="3"/>
                  </a:lnTo>
                  <a:lnTo>
                    <a:pt x="4514" y="9"/>
                  </a:lnTo>
                  <a:lnTo>
                    <a:pt x="4494" y="18"/>
                  </a:lnTo>
                  <a:lnTo>
                    <a:pt x="4471" y="23"/>
                  </a:lnTo>
                  <a:lnTo>
                    <a:pt x="4440" y="29"/>
                  </a:lnTo>
                  <a:lnTo>
                    <a:pt x="4410" y="39"/>
                  </a:lnTo>
                  <a:lnTo>
                    <a:pt x="4374" y="50"/>
                  </a:lnTo>
                  <a:lnTo>
                    <a:pt x="4332" y="60"/>
                  </a:lnTo>
                  <a:lnTo>
                    <a:pt x="4284" y="76"/>
                  </a:lnTo>
                  <a:lnTo>
                    <a:pt x="4236" y="81"/>
                  </a:lnTo>
                  <a:lnTo>
                    <a:pt x="4183" y="91"/>
                  </a:lnTo>
                  <a:lnTo>
                    <a:pt x="4128" y="96"/>
                  </a:lnTo>
                  <a:lnTo>
                    <a:pt x="4074" y="102"/>
                  </a:lnTo>
                  <a:lnTo>
                    <a:pt x="4020" y="102"/>
                  </a:lnTo>
                  <a:lnTo>
                    <a:pt x="3966" y="102"/>
                  </a:lnTo>
                  <a:lnTo>
                    <a:pt x="3912" y="102"/>
                  </a:lnTo>
                  <a:lnTo>
                    <a:pt x="3858" y="102"/>
                  </a:lnTo>
                  <a:lnTo>
                    <a:pt x="3810" y="102"/>
                  </a:lnTo>
                  <a:lnTo>
                    <a:pt x="3762" y="96"/>
                  </a:lnTo>
                  <a:lnTo>
                    <a:pt x="3726" y="91"/>
                  </a:lnTo>
                  <a:lnTo>
                    <a:pt x="3684" y="81"/>
                  </a:lnTo>
                  <a:lnTo>
                    <a:pt x="3654" y="76"/>
                  </a:lnTo>
                  <a:lnTo>
                    <a:pt x="3642" y="70"/>
                  </a:lnTo>
                  <a:lnTo>
                    <a:pt x="3630" y="65"/>
                  </a:lnTo>
                  <a:lnTo>
                    <a:pt x="3612" y="60"/>
                  </a:lnTo>
                  <a:lnTo>
                    <a:pt x="3594" y="50"/>
                  </a:lnTo>
                  <a:lnTo>
                    <a:pt x="3576" y="50"/>
                  </a:lnTo>
                  <a:lnTo>
                    <a:pt x="3558" y="44"/>
                  </a:lnTo>
                  <a:lnTo>
                    <a:pt x="3540" y="44"/>
                  </a:lnTo>
                  <a:lnTo>
                    <a:pt x="3528" y="44"/>
                  </a:lnTo>
                  <a:lnTo>
                    <a:pt x="3516" y="50"/>
                  </a:lnTo>
                  <a:lnTo>
                    <a:pt x="3504" y="50"/>
                  </a:lnTo>
                  <a:lnTo>
                    <a:pt x="3492" y="55"/>
                  </a:lnTo>
                  <a:lnTo>
                    <a:pt x="3480" y="55"/>
                  </a:lnTo>
                  <a:lnTo>
                    <a:pt x="3468" y="65"/>
                  </a:lnTo>
                  <a:lnTo>
                    <a:pt x="3456" y="70"/>
                  </a:lnTo>
                  <a:lnTo>
                    <a:pt x="3450" y="70"/>
                  </a:lnTo>
                  <a:lnTo>
                    <a:pt x="3420" y="76"/>
                  </a:lnTo>
                  <a:lnTo>
                    <a:pt x="3330" y="81"/>
                  </a:lnTo>
                  <a:lnTo>
                    <a:pt x="3204" y="91"/>
                  </a:lnTo>
                  <a:lnTo>
                    <a:pt x="3126" y="102"/>
                  </a:lnTo>
                  <a:lnTo>
                    <a:pt x="3048" y="112"/>
                  </a:lnTo>
                  <a:lnTo>
                    <a:pt x="2970" y="123"/>
                  </a:lnTo>
                  <a:lnTo>
                    <a:pt x="2904" y="128"/>
                  </a:lnTo>
                  <a:lnTo>
                    <a:pt x="2868" y="128"/>
                  </a:lnTo>
                  <a:lnTo>
                    <a:pt x="2844" y="128"/>
                  </a:lnTo>
                  <a:lnTo>
                    <a:pt x="2814" y="128"/>
                  </a:lnTo>
                  <a:lnTo>
                    <a:pt x="2790" y="128"/>
                  </a:lnTo>
                  <a:lnTo>
                    <a:pt x="2766" y="123"/>
                  </a:lnTo>
                  <a:lnTo>
                    <a:pt x="2742" y="117"/>
                  </a:lnTo>
                  <a:lnTo>
                    <a:pt x="2724" y="112"/>
                  </a:lnTo>
                  <a:lnTo>
                    <a:pt x="2706" y="107"/>
                  </a:lnTo>
                  <a:lnTo>
                    <a:pt x="2704" y="83"/>
                  </a:lnTo>
                  <a:lnTo>
                    <a:pt x="2710" y="56"/>
                  </a:lnTo>
                  <a:lnTo>
                    <a:pt x="2710" y="36"/>
                  </a:lnTo>
                  <a:lnTo>
                    <a:pt x="2696" y="25"/>
                  </a:lnTo>
                  <a:lnTo>
                    <a:pt x="2672" y="36"/>
                  </a:lnTo>
                  <a:lnTo>
                    <a:pt x="2658" y="50"/>
                  </a:lnTo>
                  <a:lnTo>
                    <a:pt x="2638" y="60"/>
                  </a:lnTo>
                  <a:lnTo>
                    <a:pt x="2614" y="76"/>
                  </a:lnTo>
                  <a:lnTo>
                    <a:pt x="2590" y="84"/>
                  </a:lnTo>
                  <a:lnTo>
                    <a:pt x="2558" y="95"/>
                  </a:lnTo>
                  <a:lnTo>
                    <a:pt x="2536" y="98"/>
                  </a:lnTo>
                  <a:lnTo>
                    <a:pt x="2508" y="102"/>
                  </a:lnTo>
                  <a:lnTo>
                    <a:pt x="2478" y="105"/>
                  </a:lnTo>
                  <a:lnTo>
                    <a:pt x="2444" y="109"/>
                  </a:lnTo>
                  <a:lnTo>
                    <a:pt x="2410" y="110"/>
                  </a:lnTo>
                  <a:lnTo>
                    <a:pt x="2374" y="107"/>
                  </a:lnTo>
                  <a:lnTo>
                    <a:pt x="2348" y="103"/>
                  </a:lnTo>
                  <a:lnTo>
                    <a:pt x="2322" y="91"/>
                  </a:lnTo>
                  <a:lnTo>
                    <a:pt x="2304" y="86"/>
                  </a:lnTo>
                  <a:lnTo>
                    <a:pt x="2292" y="81"/>
                  </a:lnTo>
                  <a:lnTo>
                    <a:pt x="2286" y="76"/>
                  </a:lnTo>
                  <a:lnTo>
                    <a:pt x="2274" y="70"/>
                  </a:lnTo>
                  <a:lnTo>
                    <a:pt x="2268" y="65"/>
                  </a:lnTo>
                  <a:lnTo>
                    <a:pt x="2246" y="18"/>
                  </a:lnTo>
                  <a:lnTo>
                    <a:pt x="2224" y="0"/>
                  </a:lnTo>
                  <a:lnTo>
                    <a:pt x="2185" y="3"/>
                  </a:lnTo>
                  <a:lnTo>
                    <a:pt x="2156" y="16"/>
                  </a:lnTo>
                  <a:lnTo>
                    <a:pt x="2126" y="22"/>
                  </a:lnTo>
                  <a:lnTo>
                    <a:pt x="2081" y="49"/>
                  </a:lnTo>
                  <a:lnTo>
                    <a:pt x="2048" y="64"/>
                  </a:lnTo>
                  <a:lnTo>
                    <a:pt x="2018" y="76"/>
                  </a:lnTo>
                  <a:lnTo>
                    <a:pt x="1986" y="96"/>
                  </a:lnTo>
                  <a:lnTo>
                    <a:pt x="1896" y="102"/>
                  </a:lnTo>
                  <a:lnTo>
                    <a:pt x="1794" y="102"/>
                  </a:lnTo>
                  <a:lnTo>
                    <a:pt x="1692" y="102"/>
                  </a:lnTo>
                  <a:lnTo>
                    <a:pt x="1644" y="102"/>
                  </a:lnTo>
                  <a:lnTo>
                    <a:pt x="1602" y="96"/>
                  </a:lnTo>
                  <a:lnTo>
                    <a:pt x="1560" y="91"/>
                  </a:lnTo>
                  <a:lnTo>
                    <a:pt x="1524" y="86"/>
                  </a:lnTo>
                  <a:lnTo>
                    <a:pt x="1506" y="86"/>
                  </a:lnTo>
                  <a:lnTo>
                    <a:pt x="1494" y="81"/>
                  </a:lnTo>
                  <a:lnTo>
                    <a:pt x="1482" y="76"/>
                  </a:lnTo>
                  <a:lnTo>
                    <a:pt x="1476" y="70"/>
                  </a:lnTo>
                  <a:lnTo>
                    <a:pt x="1458" y="65"/>
                  </a:lnTo>
                  <a:lnTo>
                    <a:pt x="1440" y="55"/>
                  </a:lnTo>
                  <a:lnTo>
                    <a:pt x="1428" y="50"/>
                  </a:lnTo>
                  <a:lnTo>
                    <a:pt x="1410" y="50"/>
                  </a:lnTo>
                  <a:lnTo>
                    <a:pt x="1398" y="44"/>
                  </a:lnTo>
                  <a:lnTo>
                    <a:pt x="1386" y="44"/>
                  </a:lnTo>
                  <a:lnTo>
                    <a:pt x="1374" y="44"/>
                  </a:lnTo>
                  <a:lnTo>
                    <a:pt x="1356" y="44"/>
                  </a:lnTo>
                  <a:lnTo>
                    <a:pt x="1344" y="44"/>
                  </a:lnTo>
                  <a:lnTo>
                    <a:pt x="1332" y="50"/>
                  </a:lnTo>
                  <a:lnTo>
                    <a:pt x="1308" y="55"/>
                  </a:lnTo>
                  <a:lnTo>
                    <a:pt x="1260" y="70"/>
                  </a:lnTo>
                  <a:lnTo>
                    <a:pt x="1218" y="86"/>
                  </a:lnTo>
                  <a:lnTo>
                    <a:pt x="1176" y="96"/>
                  </a:lnTo>
                  <a:lnTo>
                    <a:pt x="1140" y="107"/>
                  </a:lnTo>
                  <a:lnTo>
                    <a:pt x="1098" y="117"/>
                  </a:lnTo>
                  <a:lnTo>
                    <a:pt x="1062" y="128"/>
                  </a:lnTo>
                  <a:lnTo>
                    <a:pt x="1020" y="133"/>
                  </a:lnTo>
                  <a:lnTo>
                    <a:pt x="948" y="143"/>
                  </a:lnTo>
                  <a:lnTo>
                    <a:pt x="882" y="149"/>
                  </a:lnTo>
                  <a:lnTo>
                    <a:pt x="822" y="149"/>
                  </a:lnTo>
                  <a:lnTo>
                    <a:pt x="762" y="143"/>
                  </a:lnTo>
                  <a:lnTo>
                    <a:pt x="708" y="138"/>
                  </a:lnTo>
                  <a:lnTo>
                    <a:pt x="654" y="128"/>
                  </a:lnTo>
                  <a:lnTo>
                    <a:pt x="612" y="117"/>
                  </a:lnTo>
                  <a:lnTo>
                    <a:pt x="570" y="107"/>
                  </a:lnTo>
                  <a:lnTo>
                    <a:pt x="534" y="96"/>
                  </a:lnTo>
                  <a:lnTo>
                    <a:pt x="504" y="86"/>
                  </a:lnTo>
                  <a:lnTo>
                    <a:pt x="480" y="76"/>
                  </a:lnTo>
                  <a:lnTo>
                    <a:pt x="462" y="65"/>
                  </a:lnTo>
                  <a:lnTo>
                    <a:pt x="444" y="55"/>
                  </a:lnTo>
                  <a:lnTo>
                    <a:pt x="426" y="44"/>
                  </a:lnTo>
                  <a:lnTo>
                    <a:pt x="408" y="34"/>
                  </a:lnTo>
                  <a:lnTo>
                    <a:pt x="402" y="34"/>
                  </a:lnTo>
                  <a:lnTo>
                    <a:pt x="396" y="34"/>
                  </a:lnTo>
                  <a:lnTo>
                    <a:pt x="390" y="34"/>
                  </a:lnTo>
                  <a:lnTo>
                    <a:pt x="384" y="34"/>
                  </a:lnTo>
                  <a:lnTo>
                    <a:pt x="378" y="39"/>
                  </a:lnTo>
                  <a:lnTo>
                    <a:pt x="372" y="44"/>
                  </a:lnTo>
                  <a:lnTo>
                    <a:pt x="360" y="55"/>
                  </a:lnTo>
                  <a:lnTo>
                    <a:pt x="348" y="65"/>
                  </a:lnTo>
                  <a:lnTo>
                    <a:pt x="342" y="70"/>
                  </a:lnTo>
                  <a:lnTo>
                    <a:pt x="336" y="76"/>
                  </a:lnTo>
                  <a:lnTo>
                    <a:pt x="324" y="86"/>
                  </a:lnTo>
                  <a:lnTo>
                    <a:pt x="306" y="91"/>
                  </a:lnTo>
                  <a:lnTo>
                    <a:pt x="288" y="96"/>
                  </a:lnTo>
                  <a:lnTo>
                    <a:pt x="264" y="102"/>
                  </a:lnTo>
                  <a:lnTo>
                    <a:pt x="240" y="107"/>
                  </a:lnTo>
                  <a:lnTo>
                    <a:pt x="216" y="112"/>
                  </a:lnTo>
                  <a:lnTo>
                    <a:pt x="192" y="112"/>
                  </a:lnTo>
                  <a:lnTo>
                    <a:pt x="168" y="117"/>
                  </a:lnTo>
                  <a:lnTo>
                    <a:pt x="145" y="117"/>
                  </a:lnTo>
                  <a:lnTo>
                    <a:pt x="120" y="117"/>
                  </a:lnTo>
                  <a:lnTo>
                    <a:pt x="90" y="112"/>
                  </a:lnTo>
                  <a:lnTo>
                    <a:pt x="66" y="112"/>
                  </a:lnTo>
                  <a:lnTo>
                    <a:pt x="42" y="107"/>
                  </a:lnTo>
                  <a:lnTo>
                    <a:pt x="24" y="102"/>
                  </a:lnTo>
                  <a:lnTo>
                    <a:pt x="0" y="96"/>
                  </a:lnTo>
                  <a:lnTo>
                    <a:pt x="0" y="445"/>
                  </a:lnTo>
                  <a:lnTo>
                    <a:pt x="5760" y="445"/>
                  </a:lnTo>
                </a:path>
              </a:pathLst>
            </a:custGeom>
            <a:solidFill>
              <a:schemeClr val="accent2">
                <a:alpha val="50195"/>
              </a:schemeClr>
            </a:solidFill>
            <a:ln>
              <a:noFill/>
            </a:ln>
            <a:extLst>
              <a:ext uri="{91240B29-F687-4F45-9708-019B960494DF}">
                <a14:hiddenLine xmlns:a14="http://schemas.microsoft.com/office/drawing/2010/main" w="9525">
                  <a:solidFill>
                    <a:srgbClr val="000000"/>
                  </a:solidFill>
                  <a:prstDash val="solid"/>
                  <a:round/>
                  <a:headEnd/>
                  <a:tailEnd/>
                </a14:hiddenLine>
              </a:ext>
            </a:extLst>
          </p:spPr>
          <p:txBody>
            <a:bodyPr/>
            <a:lstStyle/>
            <a:p>
              <a:endParaRPr lang="en-US"/>
            </a:p>
          </p:txBody>
        </p:sp>
        <p:sp>
          <p:nvSpPr>
            <p:cNvPr id="30743" name="Freeform 23">
              <a:extLst>
                <a:ext uri="{FF2B5EF4-FFF2-40B4-BE49-F238E27FC236}">
                  <a16:creationId xmlns:a16="http://schemas.microsoft.com/office/drawing/2014/main" id="{24A3370F-42C5-8940-B46D-9A8D8FB64C8A}"/>
                </a:ext>
              </a:extLst>
            </p:cNvPr>
            <p:cNvSpPr>
              <a:spLocks/>
            </p:cNvSpPr>
            <p:nvPr userDrawn="1"/>
          </p:nvSpPr>
          <p:spPr bwMode="hidden">
            <a:xfrm>
              <a:off x="0" y="3867"/>
              <a:ext cx="5770" cy="174"/>
            </a:xfrm>
            <a:custGeom>
              <a:avLst/>
              <a:gdLst/>
              <a:ahLst/>
              <a:cxnLst>
                <a:cxn ang="0">
                  <a:pos x="4993" y="66"/>
                </a:cxn>
                <a:cxn ang="0">
                  <a:pos x="4771" y="132"/>
                </a:cxn>
                <a:cxn ang="0">
                  <a:pos x="4640" y="96"/>
                </a:cxn>
                <a:cxn ang="0">
                  <a:pos x="4598" y="36"/>
                </a:cxn>
                <a:cxn ang="0">
                  <a:pos x="4478" y="30"/>
                </a:cxn>
                <a:cxn ang="0">
                  <a:pos x="4186" y="108"/>
                </a:cxn>
                <a:cxn ang="0">
                  <a:pos x="3815" y="120"/>
                </a:cxn>
                <a:cxn ang="0">
                  <a:pos x="3617" y="72"/>
                </a:cxn>
                <a:cxn ang="0">
                  <a:pos x="3510" y="60"/>
                </a:cxn>
                <a:cxn ang="0">
                  <a:pos x="3336" y="96"/>
                </a:cxn>
                <a:cxn ang="0">
                  <a:pos x="2846" y="150"/>
                </a:cxn>
                <a:cxn ang="0">
                  <a:pos x="2703" y="96"/>
                </a:cxn>
                <a:cxn ang="0">
                  <a:pos x="2619" y="90"/>
                </a:cxn>
                <a:cxn ang="0">
                  <a:pos x="2416" y="132"/>
                </a:cxn>
                <a:cxn ang="0">
                  <a:pos x="2278" y="84"/>
                </a:cxn>
                <a:cxn ang="0">
                  <a:pos x="2151" y="36"/>
                </a:cxn>
                <a:cxn ang="0">
                  <a:pos x="1947" y="120"/>
                </a:cxn>
                <a:cxn ang="0">
                  <a:pos x="1525" y="102"/>
                </a:cxn>
                <a:cxn ang="0">
                  <a:pos x="1429" y="60"/>
                </a:cxn>
                <a:cxn ang="0">
                  <a:pos x="1333" y="60"/>
                </a:cxn>
                <a:cxn ang="0">
                  <a:pos x="1058" y="150"/>
                </a:cxn>
                <a:cxn ang="0">
                  <a:pos x="652" y="150"/>
                </a:cxn>
                <a:cxn ang="0">
                  <a:pos x="442" y="66"/>
                </a:cxn>
                <a:cxn ang="0">
                  <a:pos x="377" y="48"/>
                </a:cxn>
                <a:cxn ang="0">
                  <a:pos x="305" y="108"/>
                </a:cxn>
                <a:cxn ang="0">
                  <a:pos x="144" y="138"/>
                </a:cxn>
                <a:cxn ang="0">
                  <a:pos x="0" y="96"/>
                </a:cxn>
                <a:cxn ang="0">
                  <a:pos x="167" y="120"/>
                </a:cxn>
                <a:cxn ang="0">
                  <a:pos x="323" y="84"/>
                </a:cxn>
                <a:cxn ang="0">
                  <a:pos x="383" y="24"/>
                </a:cxn>
                <a:cxn ang="0">
                  <a:pos x="460" y="60"/>
                </a:cxn>
                <a:cxn ang="0">
                  <a:pos x="706" y="144"/>
                </a:cxn>
                <a:cxn ang="0">
                  <a:pos x="1100" y="120"/>
                </a:cxn>
                <a:cxn ang="0">
                  <a:pos x="1345" y="36"/>
                </a:cxn>
                <a:cxn ang="0">
                  <a:pos x="1441" y="48"/>
                </a:cxn>
                <a:cxn ang="0">
                  <a:pos x="1561" y="90"/>
                </a:cxn>
                <a:cxn ang="0">
                  <a:pos x="1971" y="96"/>
                </a:cxn>
                <a:cxn ang="0">
                  <a:pos x="2235" y="3"/>
                </a:cxn>
                <a:cxn ang="0">
                  <a:pos x="2350" y="102"/>
                </a:cxn>
                <a:cxn ang="0">
                  <a:pos x="2559" y="96"/>
                </a:cxn>
                <a:cxn ang="0">
                  <a:pos x="2715" y="24"/>
                </a:cxn>
                <a:cxn ang="0">
                  <a:pos x="2792" y="132"/>
                </a:cxn>
                <a:cxn ang="0">
                  <a:pos x="3127" y="102"/>
                </a:cxn>
                <a:cxn ang="0">
                  <a:pos x="3486" y="48"/>
                </a:cxn>
                <a:cxn ang="0">
                  <a:pos x="3582" y="42"/>
                </a:cxn>
                <a:cxn ang="0">
                  <a:pos x="3731" y="90"/>
                </a:cxn>
                <a:cxn ang="0">
                  <a:pos x="4078" y="102"/>
                </a:cxn>
                <a:cxn ang="0">
                  <a:pos x="4419" y="30"/>
                </a:cxn>
                <a:cxn ang="0">
                  <a:pos x="4574" y="6"/>
                </a:cxn>
                <a:cxn ang="0">
                  <a:pos x="4628" y="60"/>
                </a:cxn>
                <a:cxn ang="0">
                  <a:pos x="4724" y="108"/>
                </a:cxn>
                <a:cxn ang="0">
                  <a:pos x="4927" y="84"/>
                </a:cxn>
                <a:cxn ang="0">
                  <a:pos x="5118" y="14"/>
                </a:cxn>
                <a:cxn ang="0">
                  <a:pos x="5280" y="9"/>
                </a:cxn>
                <a:cxn ang="0">
                  <a:pos x="5453" y="36"/>
                </a:cxn>
                <a:cxn ang="0">
                  <a:pos x="5465" y="72"/>
                </a:cxn>
                <a:cxn ang="0">
                  <a:pos x="5656" y="90"/>
                </a:cxn>
                <a:cxn ang="0">
                  <a:pos x="5710" y="102"/>
                </a:cxn>
                <a:cxn ang="0">
                  <a:pos x="5477" y="90"/>
                </a:cxn>
                <a:cxn ang="0">
                  <a:pos x="5453" y="60"/>
                </a:cxn>
                <a:cxn ang="0">
                  <a:pos x="5393" y="30"/>
                </a:cxn>
                <a:cxn ang="0">
                  <a:pos x="5219" y="24"/>
                </a:cxn>
              </a:cxnLst>
              <a:rect l="0" t="0" r="r" b="b"/>
              <a:pathLst>
                <a:path w="5770" h="174">
                  <a:moveTo>
                    <a:pt x="5151" y="24"/>
                  </a:moveTo>
                  <a:lnTo>
                    <a:pt x="5127" y="26"/>
                  </a:lnTo>
                  <a:lnTo>
                    <a:pt x="5082" y="30"/>
                  </a:lnTo>
                  <a:lnTo>
                    <a:pt x="5049" y="38"/>
                  </a:lnTo>
                  <a:lnTo>
                    <a:pt x="5029" y="48"/>
                  </a:lnTo>
                  <a:lnTo>
                    <a:pt x="5017" y="54"/>
                  </a:lnTo>
                  <a:lnTo>
                    <a:pt x="4993" y="66"/>
                  </a:lnTo>
                  <a:lnTo>
                    <a:pt x="4957" y="84"/>
                  </a:lnTo>
                  <a:lnTo>
                    <a:pt x="4927" y="102"/>
                  </a:lnTo>
                  <a:lnTo>
                    <a:pt x="4891" y="114"/>
                  </a:lnTo>
                  <a:lnTo>
                    <a:pt x="4861" y="120"/>
                  </a:lnTo>
                  <a:lnTo>
                    <a:pt x="4831" y="126"/>
                  </a:lnTo>
                  <a:lnTo>
                    <a:pt x="4801" y="132"/>
                  </a:lnTo>
                  <a:lnTo>
                    <a:pt x="4771" y="132"/>
                  </a:lnTo>
                  <a:lnTo>
                    <a:pt x="4748" y="132"/>
                  </a:lnTo>
                  <a:lnTo>
                    <a:pt x="4724" y="126"/>
                  </a:lnTo>
                  <a:lnTo>
                    <a:pt x="4706" y="120"/>
                  </a:lnTo>
                  <a:lnTo>
                    <a:pt x="4682" y="114"/>
                  </a:lnTo>
                  <a:lnTo>
                    <a:pt x="4670" y="108"/>
                  </a:lnTo>
                  <a:lnTo>
                    <a:pt x="4652" y="102"/>
                  </a:lnTo>
                  <a:lnTo>
                    <a:pt x="4640" y="96"/>
                  </a:lnTo>
                  <a:lnTo>
                    <a:pt x="4634" y="84"/>
                  </a:lnTo>
                  <a:lnTo>
                    <a:pt x="4628" y="78"/>
                  </a:lnTo>
                  <a:lnTo>
                    <a:pt x="4622" y="66"/>
                  </a:lnTo>
                  <a:lnTo>
                    <a:pt x="4616" y="54"/>
                  </a:lnTo>
                  <a:lnTo>
                    <a:pt x="4610" y="48"/>
                  </a:lnTo>
                  <a:lnTo>
                    <a:pt x="4604" y="42"/>
                  </a:lnTo>
                  <a:lnTo>
                    <a:pt x="4598" y="36"/>
                  </a:lnTo>
                  <a:lnTo>
                    <a:pt x="4586" y="30"/>
                  </a:lnTo>
                  <a:lnTo>
                    <a:pt x="4574" y="24"/>
                  </a:lnTo>
                  <a:lnTo>
                    <a:pt x="4562" y="18"/>
                  </a:lnTo>
                  <a:lnTo>
                    <a:pt x="4544" y="18"/>
                  </a:lnTo>
                  <a:lnTo>
                    <a:pt x="4526" y="18"/>
                  </a:lnTo>
                  <a:lnTo>
                    <a:pt x="4502" y="24"/>
                  </a:lnTo>
                  <a:lnTo>
                    <a:pt x="4478" y="30"/>
                  </a:lnTo>
                  <a:lnTo>
                    <a:pt x="4449" y="36"/>
                  </a:lnTo>
                  <a:lnTo>
                    <a:pt x="4419" y="48"/>
                  </a:lnTo>
                  <a:lnTo>
                    <a:pt x="4383" y="60"/>
                  </a:lnTo>
                  <a:lnTo>
                    <a:pt x="4341" y="72"/>
                  </a:lnTo>
                  <a:lnTo>
                    <a:pt x="4287" y="90"/>
                  </a:lnTo>
                  <a:lnTo>
                    <a:pt x="4239" y="96"/>
                  </a:lnTo>
                  <a:lnTo>
                    <a:pt x="4186" y="108"/>
                  </a:lnTo>
                  <a:lnTo>
                    <a:pt x="4132" y="114"/>
                  </a:lnTo>
                  <a:lnTo>
                    <a:pt x="4078" y="120"/>
                  </a:lnTo>
                  <a:lnTo>
                    <a:pt x="4024" y="120"/>
                  </a:lnTo>
                  <a:lnTo>
                    <a:pt x="3970" y="120"/>
                  </a:lnTo>
                  <a:lnTo>
                    <a:pt x="3916" y="120"/>
                  </a:lnTo>
                  <a:lnTo>
                    <a:pt x="3863" y="120"/>
                  </a:lnTo>
                  <a:lnTo>
                    <a:pt x="3815" y="120"/>
                  </a:lnTo>
                  <a:lnTo>
                    <a:pt x="3767" y="114"/>
                  </a:lnTo>
                  <a:lnTo>
                    <a:pt x="3731" y="108"/>
                  </a:lnTo>
                  <a:lnTo>
                    <a:pt x="3689" y="96"/>
                  </a:lnTo>
                  <a:lnTo>
                    <a:pt x="3659" y="90"/>
                  </a:lnTo>
                  <a:lnTo>
                    <a:pt x="3647" y="84"/>
                  </a:lnTo>
                  <a:lnTo>
                    <a:pt x="3635" y="78"/>
                  </a:lnTo>
                  <a:lnTo>
                    <a:pt x="3617" y="72"/>
                  </a:lnTo>
                  <a:lnTo>
                    <a:pt x="3600" y="60"/>
                  </a:lnTo>
                  <a:lnTo>
                    <a:pt x="3582" y="60"/>
                  </a:lnTo>
                  <a:lnTo>
                    <a:pt x="3564" y="54"/>
                  </a:lnTo>
                  <a:lnTo>
                    <a:pt x="3546" y="54"/>
                  </a:lnTo>
                  <a:lnTo>
                    <a:pt x="3534" y="54"/>
                  </a:lnTo>
                  <a:lnTo>
                    <a:pt x="3522" y="60"/>
                  </a:lnTo>
                  <a:lnTo>
                    <a:pt x="3510" y="60"/>
                  </a:lnTo>
                  <a:lnTo>
                    <a:pt x="3498" y="66"/>
                  </a:lnTo>
                  <a:lnTo>
                    <a:pt x="3486" y="66"/>
                  </a:lnTo>
                  <a:lnTo>
                    <a:pt x="3474" y="78"/>
                  </a:lnTo>
                  <a:lnTo>
                    <a:pt x="3462" y="84"/>
                  </a:lnTo>
                  <a:lnTo>
                    <a:pt x="3456" y="84"/>
                  </a:lnTo>
                  <a:lnTo>
                    <a:pt x="3426" y="90"/>
                  </a:lnTo>
                  <a:lnTo>
                    <a:pt x="3336" y="96"/>
                  </a:lnTo>
                  <a:lnTo>
                    <a:pt x="3205" y="108"/>
                  </a:lnTo>
                  <a:lnTo>
                    <a:pt x="3127" y="120"/>
                  </a:lnTo>
                  <a:lnTo>
                    <a:pt x="3049" y="132"/>
                  </a:lnTo>
                  <a:lnTo>
                    <a:pt x="2972" y="144"/>
                  </a:lnTo>
                  <a:lnTo>
                    <a:pt x="2906" y="150"/>
                  </a:lnTo>
                  <a:lnTo>
                    <a:pt x="2870" y="150"/>
                  </a:lnTo>
                  <a:lnTo>
                    <a:pt x="2846" y="150"/>
                  </a:lnTo>
                  <a:lnTo>
                    <a:pt x="2816" y="150"/>
                  </a:lnTo>
                  <a:lnTo>
                    <a:pt x="2792" y="150"/>
                  </a:lnTo>
                  <a:lnTo>
                    <a:pt x="2768" y="144"/>
                  </a:lnTo>
                  <a:lnTo>
                    <a:pt x="2744" y="138"/>
                  </a:lnTo>
                  <a:lnTo>
                    <a:pt x="2727" y="132"/>
                  </a:lnTo>
                  <a:lnTo>
                    <a:pt x="2709" y="126"/>
                  </a:lnTo>
                  <a:lnTo>
                    <a:pt x="2703" y="96"/>
                  </a:lnTo>
                  <a:lnTo>
                    <a:pt x="2703" y="78"/>
                  </a:lnTo>
                  <a:lnTo>
                    <a:pt x="2709" y="42"/>
                  </a:lnTo>
                  <a:lnTo>
                    <a:pt x="2697" y="36"/>
                  </a:lnTo>
                  <a:lnTo>
                    <a:pt x="2673" y="42"/>
                  </a:lnTo>
                  <a:lnTo>
                    <a:pt x="2661" y="60"/>
                  </a:lnTo>
                  <a:lnTo>
                    <a:pt x="2643" y="72"/>
                  </a:lnTo>
                  <a:lnTo>
                    <a:pt x="2619" y="90"/>
                  </a:lnTo>
                  <a:lnTo>
                    <a:pt x="2595" y="102"/>
                  </a:lnTo>
                  <a:lnTo>
                    <a:pt x="2559" y="114"/>
                  </a:lnTo>
                  <a:lnTo>
                    <a:pt x="2541" y="114"/>
                  </a:lnTo>
                  <a:lnTo>
                    <a:pt x="2511" y="120"/>
                  </a:lnTo>
                  <a:lnTo>
                    <a:pt x="2481" y="126"/>
                  </a:lnTo>
                  <a:lnTo>
                    <a:pt x="2446" y="126"/>
                  </a:lnTo>
                  <a:lnTo>
                    <a:pt x="2416" y="132"/>
                  </a:lnTo>
                  <a:lnTo>
                    <a:pt x="2380" y="126"/>
                  </a:lnTo>
                  <a:lnTo>
                    <a:pt x="2350" y="120"/>
                  </a:lnTo>
                  <a:lnTo>
                    <a:pt x="2326" y="108"/>
                  </a:lnTo>
                  <a:lnTo>
                    <a:pt x="2308" y="102"/>
                  </a:lnTo>
                  <a:lnTo>
                    <a:pt x="2296" y="96"/>
                  </a:lnTo>
                  <a:lnTo>
                    <a:pt x="2290" y="90"/>
                  </a:lnTo>
                  <a:lnTo>
                    <a:pt x="2278" y="84"/>
                  </a:lnTo>
                  <a:lnTo>
                    <a:pt x="2272" y="78"/>
                  </a:lnTo>
                  <a:lnTo>
                    <a:pt x="2250" y="57"/>
                  </a:lnTo>
                  <a:lnTo>
                    <a:pt x="2243" y="35"/>
                  </a:lnTo>
                  <a:lnTo>
                    <a:pt x="2228" y="18"/>
                  </a:lnTo>
                  <a:lnTo>
                    <a:pt x="2208" y="18"/>
                  </a:lnTo>
                  <a:lnTo>
                    <a:pt x="2172" y="24"/>
                  </a:lnTo>
                  <a:lnTo>
                    <a:pt x="2151" y="36"/>
                  </a:lnTo>
                  <a:lnTo>
                    <a:pt x="2127" y="51"/>
                  </a:lnTo>
                  <a:lnTo>
                    <a:pt x="2097" y="60"/>
                  </a:lnTo>
                  <a:lnTo>
                    <a:pt x="2073" y="72"/>
                  </a:lnTo>
                  <a:lnTo>
                    <a:pt x="2046" y="87"/>
                  </a:lnTo>
                  <a:lnTo>
                    <a:pt x="2007" y="102"/>
                  </a:lnTo>
                  <a:lnTo>
                    <a:pt x="1977" y="114"/>
                  </a:lnTo>
                  <a:lnTo>
                    <a:pt x="1947" y="120"/>
                  </a:lnTo>
                  <a:lnTo>
                    <a:pt x="1895" y="120"/>
                  </a:lnTo>
                  <a:lnTo>
                    <a:pt x="1794" y="120"/>
                  </a:lnTo>
                  <a:lnTo>
                    <a:pt x="1692" y="120"/>
                  </a:lnTo>
                  <a:lnTo>
                    <a:pt x="1644" y="120"/>
                  </a:lnTo>
                  <a:lnTo>
                    <a:pt x="1602" y="114"/>
                  </a:lnTo>
                  <a:lnTo>
                    <a:pt x="1561" y="108"/>
                  </a:lnTo>
                  <a:lnTo>
                    <a:pt x="1525" y="102"/>
                  </a:lnTo>
                  <a:lnTo>
                    <a:pt x="1507" y="102"/>
                  </a:lnTo>
                  <a:lnTo>
                    <a:pt x="1495" y="96"/>
                  </a:lnTo>
                  <a:lnTo>
                    <a:pt x="1483" y="90"/>
                  </a:lnTo>
                  <a:lnTo>
                    <a:pt x="1477" y="84"/>
                  </a:lnTo>
                  <a:lnTo>
                    <a:pt x="1459" y="78"/>
                  </a:lnTo>
                  <a:lnTo>
                    <a:pt x="1441" y="66"/>
                  </a:lnTo>
                  <a:lnTo>
                    <a:pt x="1429" y="60"/>
                  </a:lnTo>
                  <a:lnTo>
                    <a:pt x="1411" y="60"/>
                  </a:lnTo>
                  <a:lnTo>
                    <a:pt x="1399" y="54"/>
                  </a:lnTo>
                  <a:lnTo>
                    <a:pt x="1387" y="54"/>
                  </a:lnTo>
                  <a:lnTo>
                    <a:pt x="1375" y="54"/>
                  </a:lnTo>
                  <a:lnTo>
                    <a:pt x="1357" y="54"/>
                  </a:lnTo>
                  <a:lnTo>
                    <a:pt x="1345" y="54"/>
                  </a:lnTo>
                  <a:lnTo>
                    <a:pt x="1333" y="60"/>
                  </a:lnTo>
                  <a:lnTo>
                    <a:pt x="1309" y="66"/>
                  </a:lnTo>
                  <a:lnTo>
                    <a:pt x="1262" y="84"/>
                  </a:lnTo>
                  <a:lnTo>
                    <a:pt x="1220" y="102"/>
                  </a:lnTo>
                  <a:lnTo>
                    <a:pt x="1178" y="114"/>
                  </a:lnTo>
                  <a:lnTo>
                    <a:pt x="1142" y="126"/>
                  </a:lnTo>
                  <a:lnTo>
                    <a:pt x="1100" y="138"/>
                  </a:lnTo>
                  <a:lnTo>
                    <a:pt x="1058" y="150"/>
                  </a:lnTo>
                  <a:lnTo>
                    <a:pt x="1016" y="156"/>
                  </a:lnTo>
                  <a:lnTo>
                    <a:pt x="945" y="168"/>
                  </a:lnTo>
                  <a:lnTo>
                    <a:pt x="879" y="174"/>
                  </a:lnTo>
                  <a:lnTo>
                    <a:pt x="819" y="174"/>
                  </a:lnTo>
                  <a:lnTo>
                    <a:pt x="759" y="168"/>
                  </a:lnTo>
                  <a:lnTo>
                    <a:pt x="706" y="162"/>
                  </a:lnTo>
                  <a:lnTo>
                    <a:pt x="652" y="150"/>
                  </a:lnTo>
                  <a:lnTo>
                    <a:pt x="610" y="138"/>
                  </a:lnTo>
                  <a:lnTo>
                    <a:pt x="568" y="126"/>
                  </a:lnTo>
                  <a:lnTo>
                    <a:pt x="532" y="114"/>
                  </a:lnTo>
                  <a:lnTo>
                    <a:pt x="502" y="102"/>
                  </a:lnTo>
                  <a:lnTo>
                    <a:pt x="478" y="90"/>
                  </a:lnTo>
                  <a:lnTo>
                    <a:pt x="460" y="78"/>
                  </a:lnTo>
                  <a:lnTo>
                    <a:pt x="442" y="66"/>
                  </a:lnTo>
                  <a:lnTo>
                    <a:pt x="425" y="54"/>
                  </a:lnTo>
                  <a:lnTo>
                    <a:pt x="407" y="42"/>
                  </a:lnTo>
                  <a:lnTo>
                    <a:pt x="401" y="42"/>
                  </a:lnTo>
                  <a:lnTo>
                    <a:pt x="395" y="42"/>
                  </a:lnTo>
                  <a:lnTo>
                    <a:pt x="389" y="42"/>
                  </a:lnTo>
                  <a:lnTo>
                    <a:pt x="383" y="42"/>
                  </a:lnTo>
                  <a:lnTo>
                    <a:pt x="377" y="48"/>
                  </a:lnTo>
                  <a:lnTo>
                    <a:pt x="371" y="54"/>
                  </a:lnTo>
                  <a:lnTo>
                    <a:pt x="359" y="66"/>
                  </a:lnTo>
                  <a:lnTo>
                    <a:pt x="347" y="78"/>
                  </a:lnTo>
                  <a:lnTo>
                    <a:pt x="341" y="84"/>
                  </a:lnTo>
                  <a:lnTo>
                    <a:pt x="335" y="90"/>
                  </a:lnTo>
                  <a:lnTo>
                    <a:pt x="323" y="102"/>
                  </a:lnTo>
                  <a:lnTo>
                    <a:pt x="305" y="108"/>
                  </a:lnTo>
                  <a:lnTo>
                    <a:pt x="287" y="114"/>
                  </a:lnTo>
                  <a:lnTo>
                    <a:pt x="263" y="120"/>
                  </a:lnTo>
                  <a:lnTo>
                    <a:pt x="239" y="126"/>
                  </a:lnTo>
                  <a:lnTo>
                    <a:pt x="215" y="132"/>
                  </a:lnTo>
                  <a:lnTo>
                    <a:pt x="191" y="132"/>
                  </a:lnTo>
                  <a:lnTo>
                    <a:pt x="167" y="138"/>
                  </a:lnTo>
                  <a:lnTo>
                    <a:pt x="144" y="138"/>
                  </a:lnTo>
                  <a:lnTo>
                    <a:pt x="120" y="138"/>
                  </a:lnTo>
                  <a:lnTo>
                    <a:pt x="90" y="132"/>
                  </a:lnTo>
                  <a:lnTo>
                    <a:pt x="66" y="132"/>
                  </a:lnTo>
                  <a:lnTo>
                    <a:pt x="42" y="126"/>
                  </a:lnTo>
                  <a:lnTo>
                    <a:pt x="24" y="120"/>
                  </a:lnTo>
                  <a:lnTo>
                    <a:pt x="0" y="114"/>
                  </a:lnTo>
                  <a:lnTo>
                    <a:pt x="0" y="96"/>
                  </a:lnTo>
                  <a:lnTo>
                    <a:pt x="24" y="102"/>
                  </a:lnTo>
                  <a:lnTo>
                    <a:pt x="42" y="108"/>
                  </a:lnTo>
                  <a:lnTo>
                    <a:pt x="66" y="114"/>
                  </a:lnTo>
                  <a:lnTo>
                    <a:pt x="90" y="114"/>
                  </a:lnTo>
                  <a:lnTo>
                    <a:pt x="120" y="120"/>
                  </a:lnTo>
                  <a:lnTo>
                    <a:pt x="144" y="120"/>
                  </a:lnTo>
                  <a:lnTo>
                    <a:pt x="167" y="120"/>
                  </a:lnTo>
                  <a:lnTo>
                    <a:pt x="191" y="114"/>
                  </a:lnTo>
                  <a:lnTo>
                    <a:pt x="215" y="114"/>
                  </a:lnTo>
                  <a:lnTo>
                    <a:pt x="239" y="108"/>
                  </a:lnTo>
                  <a:lnTo>
                    <a:pt x="263" y="102"/>
                  </a:lnTo>
                  <a:lnTo>
                    <a:pt x="287" y="96"/>
                  </a:lnTo>
                  <a:lnTo>
                    <a:pt x="305" y="90"/>
                  </a:lnTo>
                  <a:lnTo>
                    <a:pt x="323" y="84"/>
                  </a:lnTo>
                  <a:lnTo>
                    <a:pt x="335" y="72"/>
                  </a:lnTo>
                  <a:lnTo>
                    <a:pt x="341" y="66"/>
                  </a:lnTo>
                  <a:lnTo>
                    <a:pt x="347" y="60"/>
                  </a:lnTo>
                  <a:lnTo>
                    <a:pt x="359" y="48"/>
                  </a:lnTo>
                  <a:lnTo>
                    <a:pt x="371" y="36"/>
                  </a:lnTo>
                  <a:lnTo>
                    <a:pt x="377" y="30"/>
                  </a:lnTo>
                  <a:lnTo>
                    <a:pt x="383" y="24"/>
                  </a:lnTo>
                  <a:lnTo>
                    <a:pt x="389" y="24"/>
                  </a:lnTo>
                  <a:lnTo>
                    <a:pt x="395" y="24"/>
                  </a:lnTo>
                  <a:lnTo>
                    <a:pt x="401" y="24"/>
                  </a:lnTo>
                  <a:lnTo>
                    <a:pt x="407" y="24"/>
                  </a:lnTo>
                  <a:lnTo>
                    <a:pt x="425" y="36"/>
                  </a:lnTo>
                  <a:lnTo>
                    <a:pt x="442" y="48"/>
                  </a:lnTo>
                  <a:lnTo>
                    <a:pt x="460" y="60"/>
                  </a:lnTo>
                  <a:lnTo>
                    <a:pt x="478" y="72"/>
                  </a:lnTo>
                  <a:lnTo>
                    <a:pt x="502" y="84"/>
                  </a:lnTo>
                  <a:lnTo>
                    <a:pt x="532" y="96"/>
                  </a:lnTo>
                  <a:lnTo>
                    <a:pt x="568" y="108"/>
                  </a:lnTo>
                  <a:lnTo>
                    <a:pt x="610" y="120"/>
                  </a:lnTo>
                  <a:lnTo>
                    <a:pt x="652" y="132"/>
                  </a:lnTo>
                  <a:lnTo>
                    <a:pt x="706" y="144"/>
                  </a:lnTo>
                  <a:lnTo>
                    <a:pt x="759" y="150"/>
                  </a:lnTo>
                  <a:lnTo>
                    <a:pt x="819" y="156"/>
                  </a:lnTo>
                  <a:lnTo>
                    <a:pt x="879" y="156"/>
                  </a:lnTo>
                  <a:lnTo>
                    <a:pt x="945" y="150"/>
                  </a:lnTo>
                  <a:lnTo>
                    <a:pt x="1016" y="138"/>
                  </a:lnTo>
                  <a:lnTo>
                    <a:pt x="1058" y="132"/>
                  </a:lnTo>
                  <a:lnTo>
                    <a:pt x="1100" y="120"/>
                  </a:lnTo>
                  <a:lnTo>
                    <a:pt x="1142" y="108"/>
                  </a:lnTo>
                  <a:lnTo>
                    <a:pt x="1178" y="96"/>
                  </a:lnTo>
                  <a:lnTo>
                    <a:pt x="1220" y="84"/>
                  </a:lnTo>
                  <a:lnTo>
                    <a:pt x="1262" y="66"/>
                  </a:lnTo>
                  <a:lnTo>
                    <a:pt x="1309" y="48"/>
                  </a:lnTo>
                  <a:lnTo>
                    <a:pt x="1333" y="42"/>
                  </a:lnTo>
                  <a:lnTo>
                    <a:pt x="1345" y="36"/>
                  </a:lnTo>
                  <a:lnTo>
                    <a:pt x="1357" y="36"/>
                  </a:lnTo>
                  <a:lnTo>
                    <a:pt x="1375" y="36"/>
                  </a:lnTo>
                  <a:lnTo>
                    <a:pt x="1387" y="36"/>
                  </a:lnTo>
                  <a:lnTo>
                    <a:pt x="1399" y="36"/>
                  </a:lnTo>
                  <a:lnTo>
                    <a:pt x="1411" y="42"/>
                  </a:lnTo>
                  <a:lnTo>
                    <a:pt x="1429" y="42"/>
                  </a:lnTo>
                  <a:lnTo>
                    <a:pt x="1441" y="48"/>
                  </a:lnTo>
                  <a:lnTo>
                    <a:pt x="1459" y="60"/>
                  </a:lnTo>
                  <a:lnTo>
                    <a:pt x="1477" y="66"/>
                  </a:lnTo>
                  <a:lnTo>
                    <a:pt x="1483" y="72"/>
                  </a:lnTo>
                  <a:lnTo>
                    <a:pt x="1495" y="78"/>
                  </a:lnTo>
                  <a:lnTo>
                    <a:pt x="1507" y="84"/>
                  </a:lnTo>
                  <a:lnTo>
                    <a:pt x="1525" y="84"/>
                  </a:lnTo>
                  <a:lnTo>
                    <a:pt x="1561" y="90"/>
                  </a:lnTo>
                  <a:lnTo>
                    <a:pt x="1602" y="96"/>
                  </a:lnTo>
                  <a:lnTo>
                    <a:pt x="1644" y="102"/>
                  </a:lnTo>
                  <a:lnTo>
                    <a:pt x="1692" y="102"/>
                  </a:lnTo>
                  <a:lnTo>
                    <a:pt x="1794" y="102"/>
                  </a:lnTo>
                  <a:lnTo>
                    <a:pt x="1895" y="102"/>
                  </a:lnTo>
                  <a:lnTo>
                    <a:pt x="1938" y="102"/>
                  </a:lnTo>
                  <a:lnTo>
                    <a:pt x="1971" y="96"/>
                  </a:lnTo>
                  <a:lnTo>
                    <a:pt x="2019" y="77"/>
                  </a:lnTo>
                  <a:lnTo>
                    <a:pt x="2063" y="57"/>
                  </a:lnTo>
                  <a:lnTo>
                    <a:pt x="2111" y="38"/>
                  </a:lnTo>
                  <a:lnTo>
                    <a:pt x="2145" y="18"/>
                  </a:lnTo>
                  <a:lnTo>
                    <a:pt x="2172" y="9"/>
                  </a:lnTo>
                  <a:lnTo>
                    <a:pt x="2202" y="0"/>
                  </a:lnTo>
                  <a:lnTo>
                    <a:pt x="2235" y="3"/>
                  </a:lnTo>
                  <a:lnTo>
                    <a:pt x="2250" y="24"/>
                  </a:lnTo>
                  <a:lnTo>
                    <a:pt x="2262" y="51"/>
                  </a:lnTo>
                  <a:lnTo>
                    <a:pt x="2290" y="72"/>
                  </a:lnTo>
                  <a:lnTo>
                    <a:pt x="2296" y="78"/>
                  </a:lnTo>
                  <a:lnTo>
                    <a:pt x="2308" y="84"/>
                  </a:lnTo>
                  <a:lnTo>
                    <a:pt x="2326" y="90"/>
                  </a:lnTo>
                  <a:lnTo>
                    <a:pt x="2350" y="102"/>
                  </a:lnTo>
                  <a:lnTo>
                    <a:pt x="2380" y="108"/>
                  </a:lnTo>
                  <a:lnTo>
                    <a:pt x="2416" y="114"/>
                  </a:lnTo>
                  <a:lnTo>
                    <a:pt x="2446" y="108"/>
                  </a:lnTo>
                  <a:lnTo>
                    <a:pt x="2481" y="108"/>
                  </a:lnTo>
                  <a:lnTo>
                    <a:pt x="2511" y="102"/>
                  </a:lnTo>
                  <a:lnTo>
                    <a:pt x="2541" y="96"/>
                  </a:lnTo>
                  <a:lnTo>
                    <a:pt x="2559" y="96"/>
                  </a:lnTo>
                  <a:lnTo>
                    <a:pt x="2595" y="84"/>
                  </a:lnTo>
                  <a:lnTo>
                    <a:pt x="2619" y="72"/>
                  </a:lnTo>
                  <a:lnTo>
                    <a:pt x="2643" y="54"/>
                  </a:lnTo>
                  <a:lnTo>
                    <a:pt x="2661" y="42"/>
                  </a:lnTo>
                  <a:lnTo>
                    <a:pt x="2673" y="24"/>
                  </a:lnTo>
                  <a:lnTo>
                    <a:pt x="2697" y="18"/>
                  </a:lnTo>
                  <a:lnTo>
                    <a:pt x="2715" y="24"/>
                  </a:lnTo>
                  <a:lnTo>
                    <a:pt x="2715" y="48"/>
                  </a:lnTo>
                  <a:lnTo>
                    <a:pt x="2709" y="78"/>
                  </a:lnTo>
                  <a:lnTo>
                    <a:pt x="2709" y="108"/>
                  </a:lnTo>
                  <a:lnTo>
                    <a:pt x="2727" y="114"/>
                  </a:lnTo>
                  <a:lnTo>
                    <a:pt x="2744" y="120"/>
                  </a:lnTo>
                  <a:lnTo>
                    <a:pt x="2768" y="126"/>
                  </a:lnTo>
                  <a:lnTo>
                    <a:pt x="2792" y="132"/>
                  </a:lnTo>
                  <a:lnTo>
                    <a:pt x="2816" y="132"/>
                  </a:lnTo>
                  <a:lnTo>
                    <a:pt x="2846" y="132"/>
                  </a:lnTo>
                  <a:lnTo>
                    <a:pt x="2870" y="132"/>
                  </a:lnTo>
                  <a:lnTo>
                    <a:pt x="2906" y="132"/>
                  </a:lnTo>
                  <a:lnTo>
                    <a:pt x="2972" y="126"/>
                  </a:lnTo>
                  <a:lnTo>
                    <a:pt x="3049" y="114"/>
                  </a:lnTo>
                  <a:lnTo>
                    <a:pt x="3127" y="102"/>
                  </a:lnTo>
                  <a:lnTo>
                    <a:pt x="3205" y="90"/>
                  </a:lnTo>
                  <a:lnTo>
                    <a:pt x="3336" y="78"/>
                  </a:lnTo>
                  <a:lnTo>
                    <a:pt x="3426" y="72"/>
                  </a:lnTo>
                  <a:lnTo>
                    <a:pt x="3456" y="66"/>
                  </a:lnTo>
                  <a:lnTo>
                    <a:pt x="3462" y="66"/>
                  </a:lnTo>
                  <a:lnTo>
                    <a:pt x="3474" y="60"/>
                  </a:lnTo>
                  <a:lnTo>
                    <a:pt x="3486" y="48"/>
                  </a:lnTo>
                  <a:lnTo>
                    <a:pt x="3498" y="48"/>
                  </a:lnTo>
                  <a:lnTo>
                    <a:pt x="3510" y="42"/>
                  </a:lnTo>
                  <a:lnTo>
                    <a:pt x="3522" y="42"/>
                  </a:lnTo>
                  <a:lnTo>
                    <a:pt x="3534" y="36"/>
                  </a:lnTo>
                  <a:lnTo>
                    <a:pt x="3546" y="36"/>
                  </a:lnTo>
                  <a:lnTo>
                    <a:pt x="3564" y="36"/>
                  </a:lnTo>
                  <a:lnTo>
                    <a:pt x="3582" y="42"/>
                  </a:lnTo>
                  <a:lnTo>
                    <a:pt x="3600" y="42"/>
                  </a:lnTo>
                  <a:lnTo>
                    <a:pt x="3617" y="54"/>
                  </a:lnTo>
                  <a:lnTo>
                    <a:pt x="3635" y="60"/>
                  </a:lnTo>
                  <a:lnTo>
                    <a:pt x="3647" y="66"/>
                  </a:lnTo>
                  <a:lnTo>
                    <a:pt x="3659" y="72"/>
                  </a:lnTo>
                  <a:lnTo>
                    <a:pt x="3689" y="78"/>
                  </a:lnTo>
                  <a:lnTo>
                    <a:pt x="3731" y="90"/>
                  </a:lnTo>
                  <a:lnTo>
                    <a:pt x="3767" y="96"/>
                  </a:lnTo>
                  <a:lnTo>
                    <a:pt x="3815" y="102"/>
                  </a:lnTo>
                  <a:lnTo>
                    <a:pt x="3863" y="102"/>
                  </a:lnTo>
                  <a:lnTo>
                    <a:pt x="3916" y="102"/>
                  </a:lnTo>
                  <a:lnTo>
                    <a:pt x="3970" y="102"/>
                  </a:lnTo>
                  <a:lnTo>
                    <a:pt x="4024" y="102"/>
                  </a:lnTo>
                  <a:lnTo>
                    <a:pt x="4078" y="102"/>
                  </a:lnTo>
                  <a:lnTo>
                    <a:pt x="4132" y="96"/>
                  </a:lnTo>
                  <a:lnTo>
                    <a:pt x="4186" y="90"/>
                  </a:lnTo>
                  <a:lnTo>
                    <a:pt x="4239" y="78"/>
                  </a:lnTo>
                  <a:lnTo>
                    <a:pt x="4287" y="72"/>
                  </a:lnTo>
                  <a:lnTo>
                    <a:pt x="4341" y="54"/>
                  </a:lnTo>
                  <a:lnTo>
                    <a:pt x="4383" y="42"/>
                  </a:lnTo>
                  <a:lnTo>
                    <a:pt x="4419" y="30"/>
                  </a:lnTo>
                  <a:lnTo>
                    <a:pt x="4449" y="18"/>
                  </a:lnTo>
                  <a:lnTo>
                    <a:pt x="4478" y="12"/>
                  </a:lnTo>
                  <a:lnTo>
                    <a:pt x="4502" y="6"/>
                  </a:lnTo>
                  <a:lnTo>
                    <a:pt x="4526" y="0"/>
                  </a:lnTo>
                  <a:lnTo>
                    <a:pt x="4544" y="0"/>
                  </a:lnTo>
                  <a:lnTo>
                    <a:pt x="4562" y="0"/>
                  </a:lnTo>
                  <a:lnTo>
                    <a:pt x="4574" y="6"/>
                  </a:lnTo>
                  <a:lnTo>
                    <a:pt x="4586" y="12"/>
                  </a:lnTo>
                  <a:lnTo>
                    <a:pt x="4598" y="18"/>
                  </a:lnTo>
                  <a:lnTo>
                    <a:pt x="4604" y="24"/>
                  </a:lnTo>
                  <a:lnTo>
                    <a:pt x="4610" y="30"/>
                  </a:lnTo>
                  <a:lnTo>
                    <a:pt x="4616" y="36"/>
                  </a:lnTo>
                  <a:lnTo>
                    <a:pt x="4622" y="48"/>
                  </a:lnTo>
                  <a:lnTo>
                    <a:pt x="4628" y="60"/>
                  </a:lnTo>
                  <a:lnTo>
                    <a:pt x="4634" y="66"/>
                  </a:lnTo>
                  <a:lnTo>
                    <a:pt x="4640" y="78"/>
                  </a:lnTo>
                  <a:lnTo>
                    <a:pt x="4652" y="84"/>
                  </a:lnTo>
                  <a:lnTo>
                    <a:pt x="4670" y="90"/>
                  </a:lnTo>
                  <a:lnTo>
                    <a:pt x="4682" y="96"/>
                  </a:lnTo>
                  <a:lnTo>
                    <a:pt x="4706" y="102"/>
                  </a:lnTo>
                  <a:lnTo>
                    <a:pt x="4724" y="108"/>
                  </a:lnTo>
                  <a:lnTo>
                    <a:pt x="4748" y="114"/>
                  </a:lnTo>
                  <a:lnTo>
                    <a:pt x="4771" y="114"/>
                  </a:lnTo>
                  <a:lnTo>
                    <a:pt x="4801" y="114"/>
                  </a:lnTo>
                  <a:lnTo>
                    <a:pt x="4831" y="108"/>
                  </a:lnTo>
                  <a:lnTo>
                    <a:pt x="4861" y="102"/>
                  </a:lnTo>
                  <a:lnTo>
                    <a:pt x="4891" y="96"/>
                  </a:lnTo>
                  <a:lnTo>
                    <a:pt x="4927" y="84"/>
                  </a:lnTo>
                  <a:lnTo>
                    <a:pt x="4957" y="66"/>
                  </a:lnTo>
                  <a:lnTo>
                    <a:pt x="4993" y="48"/>
                  </a:lnTo>
                  <a:lnTo>
                    <a:pt x="5017" y="36"/>
                  </a:lnTo>
                  <a:lnTo>
                    <a:pt x="5029" y="30"/>
                  </a:lnTo>
                  <a:lnTo>
                    <a:pt x="5061" y="24"/>
                  </a:lnTo>
                  <a:lnTo>
                    <a:pt x="5091" y="17"/>
                  </a:lnTo>
                  <a:lnTo>
                    <a:pt x="5118" y="14"/>
                  </a:lnTo>
                  <a:lnTo>
                    <a:pt x="5145" y="9"/>
                  </a:lnTo>
                  <a:lnTo>
                    <a:pt x="5175" y="9"/>
                  </a:lnTo>
                  <a:lnTo>
                    <a:pt x="5199" y="8"/>
                  </a:lnTo>
                  <a:lnTo>
                    <a:pt x="5219" y="9"/>
                  </a:lnTo>
                  <a:lnTo>
                    <a:pt x="5238" y="9"/>
                  </a:lnTo>
                  <a:lnTo>
                    <a:pt x="5258" y="11"/>
                  </a:lnTo>
                  <a:lnTo>
                    <a:pt x="5280" y="9"/>
                  </a:lnTo>
                  <a:lnTo>
                    <a:pt x="5304" y="11"/>
                  </a:lnTo>
                  <a:lnTo>
                    <a:pt x="5327" y="8"/>
                  </a:lnTo>
                  <a:lnTo>
                    <a:pt x="5351" y="8"/>
                  </a:lnTo>
                  <a:lnTo>
                    <a:pt x="5390" y="9"/>
                  </a:lnTo>
                  <a:lnTo>
                    <a:pt x="5435" y="24"/>
                  </a:lnTo>
                  <a:lnTo>
                    <a:pt x="5447" y="30"/>
                  </a:lnTo>
                  <a:lnTo>
                    <a:pt x="5453" y="36"/>
                  </a:lnTo>
                  <a:lnTo>
                    <a:pt x="5453" y="42"/>
                  </a:lnTo>
                  <a:lnTo>
                    <a:pt x="5459" y="48"/>
                  </a:lnTo>
                  <a:lnTo>
                    <a:pt x="5459" y="54"/>
                  </a:lnTo>
                  <a:lnTo>
                    <a:pt x="5459" y="60"/>
                  </a:lnTo>
                  <a:lnTo>
                    <a:pt x="5459" y="66"/>
                  </a:lnTo>
                  <a:lnTo>
                    <a:pt x="5465" y="66"/>
                  </a:lnTo>
                  <a:lnTo>
                    <a:pt x="5465" y="72"/>
                  </a:lnTo>
                  <a:lnTo>
                    <a:pt x="5477" y="72"/>
                  </a:lnTo>
                  <a:lnTo>
                    <a:pt x="5489" y="78"/>
                  </a:lnTo>
                  <a:lnTo>
                    <a:pt x="5501" y="84"/>
                  </a:lnTo>
                  <a:lnTo>
                    <a:pt x="5519" y="84"/>
                  </a:lnTo>
                  <a:lnTo>
                    <a:pt x="5555" y="90"/>
                  </a:lnTo>
                  <a:lnTo>
                    <a:pt x="5603" y="90"/>
                  </a:lnTo>
                  <a:lnTo>
                    <a:pt x="5656" y="90"/>
                  </a:lnTo>
                  <a:lnTo>
                    <a:pt x="5710" y="84"/>
                  </a:lnTo>
                  <a:lnTo>
                    <a:pt x="5740" y="78"/>
                  </a:lnTo>
                  <a:lnTo>
                    <a:pt x="5770" y="72"/>
                  </a:lnTo>
                  <a:lnTo>
                    <a:pt x="5770" y="90"/>
                  </a:lnTo>
                  <a:lnTo>
                    <a:pt x="5770" y="90"/>
                  </a:lnTo>
                  <a:lnTo>
                    <a:pt x="5740" y="96"/>
                  </a:lnTo>
                  <a:lnTo>
                    <a:pt x="5710" y="102"/>
                  </a:lnTo>
                  <a:lnTo>
                    <a:pt x="5656" y="108"/>
                  </a:lnTo>
                  <a:lnTo>
                    <a:pt x="5603" y="108"/>
                  </a:lnTo>
                  <a:lnTo>
                    <a:pt x="5555" y="108"/>
                  </a:lnTo>
                  <a:lnTo>
                    <a:pt x="5519" y="102"/>
                  </a:lnTo>
                  <a:lnTo>
                    <a:pt x="5501" y="102"/>
                  </a:lnTo>
                  <a:lnTo>
                    <a:pt x="5489" y="96"/>
                  </a:lnTo>
                  <a:lnTo>
                    <a:pt x="5477" y="90"/>
                  </a:lnTo>
                  <a:lnTo>
                    <a:pt x="5465" y="90"/>
                  </a:lnTo>
                  <a:lnTo>
                    <a:pt x="5465" y="84"/>
                  </a:lnTo>
                  <a:lnTo>
                    <a:pt x="5459" y="84"/>
                  </a:lnTo>
                  <a:lnTo>
                    <a:pt x="5459" y="78"/>
                  </a:lnTo>
                  <a:lnTo>
                    <a:pt x="5459" y="72"/>
                  </a:lnTo>
                  <a:lnTo>
                    <a:pt x="5459" y="66"/>
                  </a:lnTo>
                  <a:lnTo>
                    <a:pt x="5453" y="60"/>
                  </a:lnTo>
                  <a:lnTo>
                    <a:pt x="5453" y="54"/>
                  </a:lnTo>
                  <a:lnTo>
                    <a:pt x="5447" y="48"/>
                  </a:lnTo>
                  <a:lnTo>
                    <a:pt x="5435" y="42"/>
                  </a:lnTo>
                  <a:lnTo>
                    <a:pt x="5429" y="36"/>
                  </a:lnTo>
                  <a:lnTo>
                    <a:pt x="5423" y="36"/>
                  </a:lnTo>
                  <a:lnTo>
                    <a:pt x="5405" y="30"/>
                  </a:lnTo>
                  <a:lnTo>
                    <a:pt x="5393" y="30"/>
                  </a:lnTo>
                  <a:lnTo>
                    <a:pt x="5370" y="23"/>
                  </a:lnTo>
                  <a:lnTo>
                    <a:pt x="5346" y="24"/>
                  </a:lnTo>
                  <a:lnTo>
                    <a:pt x="5325" y="27"/>
                  </a:lnTo>
                  <a:lnTo>
                    <a:pt x="5298" y="29"/>
                  </a:lnTo>
                  <a:lnTo>
                    <a:pt x="5270" y="29"/>
                  </a:lnTo>
                  <a:lnTo>
                    <a:pt x="5247" y="26"/>
                  </a:lnTo>
                  <a:lnTo>
                    <a:pt x="5219" y="24"/>
                  </a:lnTo>
                  <a:lnTo>
                    <a:pt x="5199" y="21"/>
                  </a:lnTo>
                  <a:lnTo>
                    <a:pt x="5174" y="24"/>
                  </a:lnTo>
                </a:path>
              </a:pathLst>
            </a:custGeom>
            <a:gradFill rotWithShape="0">
              <a:gsLst>
                <a:gs pos="0">
                  <a:schemeClr val="accent2"/>
                </a:gs>
                <a:gs pos="50000">
                  <a:schemeClr val="accent2">
                    <a:gamma/>
                    <a:tint val="96863"/>
                    <a:invGamma/>
                  </a:schemeClr>
                </a:gs>
                <a:gs pos="100000">
                  <a:schemeClr val="accent2"/>
                </a:gs>
              </a:gsLst>
              <a:lin ang="0" scaled="1"/>
            </a:gradFill>
            <a:ln w="9525">
              <a:noFill/>
              <a:round/>
              <a:headEnd/>
              <a:tailEnd/>
            </a:ln>
          </p:spPr>
          <p:txBody>
            <a:bodyPr/>
            <a:lstStyle/>
            <a:p>
              <a:pPr>
                <a:defRPr/>
              </a:pPr>
              <a:endParaRPr lang="en-US">
                <a:ea typeface="+mn-ea"/>
              </a:endParaRPr>
            </a:p>
          </p:txBody>
        </p:sp>
      </p:grpSp>
      <p:sp>
        <p:nvSpPr>
          <p:cNvPr id="30744" name="Rectangle 24">
            <a:extLst>
              <a:ext uri="{FF2B5EF4-FFF2-40B4-BE49-F238E27FC236}">
                <a16:creationId xmlns:a16="http://schemas.microsoft.com/office/drawing/2014/main" id="{30BB9FB1-6435-7741-A186-0E41F15D562B}"/>
              </a:ext>
            </a:extLst>
          </p:cNvPr>
          <p:cNvSpPr>
            <a:spLocks noGrp="1" noChangeArrowheads="1"/>
          </p:cNvSpPr>
          <p:nvPr>
            <p:ph type="title"/>
          </p:nvPr>
        </p:nvSpPr>
        <p:spPr bwMode="auto">
          <a:xfrm>
            <a:off x="731838" y="333375"/>
            <a:ext cx="13166725" cy="1368425"/>
          </a:xfrm>
          <a:prstGeom prst="rect">
            <a:avLst/>
          </a:prstGeom>
          <a:noFill/>
          <a:ln w="9525">
            <a:noFill/>
            <a:miter lim="800000"/>
            <a:headEnd/>
            <a:tailEnd/>
          </a:ln>
          <a:effectLst/>
        </p:spPr>
        <p:txBody>
          <a:bodyPr vert="horz" wrap="square" lIns="130622" tIns="65311" rIns="130622" bIns="65311" numCol="1" anchor="ctr" anchorCtr="1" compatLnSpc="1">
            <a:prstTxWarp prst="textNoShape">
              <a:avLst/>
            </a:prstTxWarp>
          </a:bodyPr>
          <a:lstStyle/>
          <a:p>
            <a:pPr lvl="0"/>
            <a:r>
              <a:rPr lang="en-US"/>
              <a:t>Click to edit Master title style</a:t>
            </a:r>
          </a:p>
        </p:txBody>
      </p:sp>
      <p:sp>
        <p:nvSpPr>
          <p:cNvPr id="30745" name="Rectangle 25">
            <a:extLst>
              <a:ext uri="{FF2B5EF4-FFF2-40B4-BE49-F238E27FC236}">
                <a16:creationId xmlns:a16="http://schemas.microsoft.com/office/drawing/2014/main" id="{51CFF799-72C8-5547-ADC6-C812E92D7D0F}"/>
              </a:ext>
            </a:extLst>
          </p:cNvPr>
          <p:cNvSpPr>
            <a:spLocks noGrp="1" noChangeArrowheads="1"/>
          </p:cNvSpPr>
          <p:nvPr>
            <p:ph type="body" idx="1"/>
          </p:nvPr>
        </p:nvSpPr>
        <p:spPr bwMode="auto">
          <a:xfrm>
            <a:off x="731838" y="1920875"/>
            <a:ext cx="13166725" cy="5435600"/>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0746" name="Rectangle 26">
            <a:extLst>
              <a:ext uri="{FF2B5EF4-FFF2-40B4-BE49-F238E27FC236}">
                <a16:creationId xmlns:a16="http://schemas.microsoft.com/office/drawing/2014/main" id="{D2A9E15B-3073-B94B-9D82-FBA2DE663646}"/>
              </a:ext>
            </a:extLst>
          </p:cNvPr>
          <p:cNvSpPr>
            <a:spLocks noGrp="1" noChangeArrowheads="1"/>
          </p:cNvSpPr>
          <p:nvPr>
            <p:ph type="ftr" sz="quarter" idx="3"/>
          </p:nvPr>
        </p:nvSpPr>
        <p:spPr bwMode="auto">
          <a:xfrm>
            <a:off x="4999038" y="7497763"/>
            <a:ext cx="4632325" cy="549275"/>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algn="ctr" eaLnBrk="1" hangingPunct="1">
              <a:defRPr sz="1400">
                <a:effectLst>
                  <a:outerShdw blurRad="38100" dist="38100" dir="2700000" algn="tl">
                    <a:srgbClr val="000000"/>
                  </a:outerShdw>
                </a:effectLst>
                <a:latin typeface="Tahoma" pitchFamily="34" charset="0"/>
                <a:ea typeface="+mn-ea"/>
                <a:cs typeface="+mn-cs"/>
              </a:defRPr>
            </a:lvl1pPr>
          </a:lstStyle>
          <a:p>
            <a:pPr>
              <a:defRPr/>
            </a:pPr>
            <a:endParaRPr lang="en-US"/>
          </a:p>
        </p:txBody>
      </p:sp>
      <p:sp>
        <p:nvSpPr>
          <p:cNvPr id="30747" name="Rectangle 27">
            <a:extLst>
              <a:ext uri="{FF2B5EF4-FFF2-40B4-BE49-F238E27FC236}">
                <a16:creationId xmlns:a16="http://schemas.microsoft.com/office/drawing/2014/main" id="{3535B381-57F2-5E45-A85A-E3F5C9E5F481}"/>
              </a:ext>
            </a:extLst>
          </p:cNvPr>
          <p:cNvSpPr>
            <a:spLocks noGrp="1" noChangeArrowheads="1"/>
          </p:cNvSpPr>
          <p:nvPr>
            <p:ph type="sldNum" sz="quarter" idx="4"/>
          </p:nvPr>
        </p:nvSpPr>
        <p:spPr bwMode="auto">
          <a:xfrm>
            <a:off x="10485438" y="7493000"/>
            <a:ext cx="3413125" cy="547688"/>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algn="r" eaLnBrk="1" hangingPunct="1">
              <a:defRPr sz="1400">
                <a:effectLst>
                  <a:outerShdw blurRad="38100" dist="38100" dir="2700000" algn="tl">
                    <a:srgbClr val="000000"/>
                  </a:outerShdw>
                </a:effectLst>
              </a:defRPr>
            </a:lvl1pPr>
          </a:lstStyle>
          <a:p>
            <a:pPr>
              <a:defRPr/>
            </a:pPr>
            <a:fld id="{A7A7B9C2-594B-E94E-B7E1-54225B093563}" type="slidenum">
              <a:rPr lang="en-US" altLang="en-US"/>
              <a:pPr>
                <a:defRPr/>
              </a:pPr>
              <a:t>‹#›</a:t>
            </a:fld>
            <a:endParaRPr lang="en-US" altLang="en-US"/>
          </a:p>
        </p:txBody>
      </p:sp>
      <p:sp>
        <p:nvSpPr>
          <p:cNvPr id="30748" name="Rectangle 28">
            <a:extLst>
              <a:ext uri="{FF2B5EF4-FFF2-40B4-BE49-F238E27FC236}">
                <a16:creationId xmlns:a16="http://schemas.microsoft.com/office/drawing/2014/main" id="{C93C3393-0022-CD47-AF49-BD0569C26C05}"/>
              </a:ext>
            </a:extLst>
          </p:cNvPr>
          <p:cNvSpPr>
            <a:spLocks noGrp="1" noChangeArrowheads="1"/>
          </p:cNvSpPr>
          <p:nvPr>
            <p:ph type="dt" sz="half" idx="2"/>
          </p:nvPr>
        </p:nvSpPr>
        <p:spPr bwMode="auto">
          <a:xfrm>
            <a:off x="731838" y="7497763"/>
            <a:ext cx="3413125" cy="549275"/>
          </a:xfrm>
          <a:prstGeom prst="rect">
            <a:avLst/>
          </a:prstGeom>
          <a:noFill/>
          <a:ln w="9525">
            <a:noFill/>
            <a:miter lim="800000"/>
            <a:headEnd/>
            <a:tailEnd/>
          </a:ln>
          <a:effectLst/>
        </p:spPr>
        <p:txBody>
          <a:bodyPr vert="horz" wrap="square" lIns="130622" tIns="65311" rIns="130622" bIns="65311" numCol="1" anchor="t" anchorCtr="0" compatLnSpc="1">
            <a:prstTxWarp prst="textNoShape">
              <a:avLst/>
            </a:prstTxWarp>
          </a:bodyPr>
          <a:lstStyle>
            <a:lvl1pPr eaLnBrk="1" hangingPunct="1">
              <a:defRPr sz="1400">
                <a:effectLst>
                  <a:outerShdw blurRad="38100" dist="38100" dir="2700000" algn="tl">
                    <a:srgbClr val="000000"/>
                  </a:outerShdw>
                </a:effectLst>
                <a:latin typeface="Tahoma" pitchFamily="34" charset="0"/>
                <a:ea typeface="+mn-ea"/>
                <a:cs typeface="+mn-cs"/>
              </a:defRPr>
            </a:lvl1pPr>
          </a:lstStyle>
          <a:p>
            <a:pPr>
              <a:defRPr/>
            </a:pPr>
            <a:endParaRPr lang="en-US"/>
          </a:p>
        </p:txBody>
      </p:sp>
    </p:spTree>
  </p:cSld>
  <p:clrMap bg1="dk2" tx1="lt1" bg2="dk1" tx2="lt2" accent1="accent1" accent2="accent2" accent3="accent3" accent4="accent4" accent5="accent5" accent6="accent6" hlink="hlink" folHlink="folHlink"/>
  <p:sldLayoutIdLst>
    <p:sldLayoutId id="2147483854"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Lst>
  <p:txStyles>
    <p:titleStyle>
      <a:lvl1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mj-lt"/>
          <a:ea typeface="ＭＳ Ｐゴシック" charset="0"/>
          <a:cs typeface="ＭＳ Ｐゴシック" charset="0"/>
        </a:defRPr>
      </a:lvl1pPr>
      <a:lvl2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2pPr>
      <a:lvl3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3pPr>
      <a:lvl4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4pPr>
      <a:lvl5pPr algn="ctr" rtl="0" eaLnBrk="0" fontAlgn="base" hangingPunct="0">
        <a:spcBef>
          <a:spcPct val="0"/>
        </a:spcBef>
        <a:spcAft>
          <a:spcPct val="0"/>
        </a:spcAft>
        <a:defRPr sz="6000">
          <a:solidFill>
            <a:schemeClr val="tx2"/>
          </a:solidFill>
          <a:effectLst>
            <a:outerShdw blurRad="38100" dist="38100" dir="2700000" algn="tl">
              <a:srgbClr val="000000"/>
            </a:outerShdw>
          </a:effectLst>
          <a:latin typeface="Tahoma" pitchFamily="34" charset="0"/>
          <a:ea typeface="ＭＳ Ｐゴシック" charset="0"/>
          <a:cs typeface="ＭＳ Ｐゴシック" charset="0"/>
        </a:defRPr>
      </a:lvl5pPr>
      <a:lvl6pPr marL="653110"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6pPr>
      <a:lvl7pPr marL="1306220"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7pPr>
      <a:lvl8pPr marL="1959331"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8pPr>
      <a:lvl9pPr marL="2612441" algn="ctr" rtl="0" fontAlgn="base">
        <a:spcBef>
          <a:spcPct val="0"/>
        </a:spcBef>
        <a:spcAft>
          <a:spcPct val="0"/>
        </a:spcAft>
        <a:defRPr sz="6000">
          <a:solidFill>
            <a:schemeClr val="tx2"/>
          </a:solidFill>
          <a:effectLst>
            <a:outerShdw blurRad="38100" dist="38100" dir="2700000" algn="tl">
              <a:srgbClr val="000000"/>
            </a:outerShdw>
          </a:effectLst>
          <a:latin typeface="Tahoma" pitchFamily="34" charset="0"/>
        </a:defRPr>
      </a:lvl9pPr>
    </p:titleStyle>
    <p:bodyStyle>
      <a:lvl1pPr marL="488950" indent="-488950" algn="l" rtl="0" eaLnBrk="0" fontAlgn="base" hangingPunct="0">
        <a:spcBef>
          <a:spcPct val="20000"/>
        </a:spcBef>
        <a:spcAft>
          <a:spcPct val="0"/>
        </a:spcAft>
        <a:buClr>
          <a:schemeClr val="hlink"/>
        </a:buClr>
        <a:buSzPct val="80000"/>
        <a:buFont typeface="Wingdings" pitchFamily="2" charset="2"/>
        <a:buChar char="l"/>
        <a:defRPr sz="4600">
          <a:solidFill>
            <a:schemeClr val="tx1"/>
          </a:solidFill>
          <a:effectLst>
            <a:outerShdw blurRad="38100" dist="38100" dir="2700000" algn="tl">
              <a:srgbClr val="000000"/>
            </a:outerShdw>
          </a:effectLst>
          <a:latin typeface="+mn-lt"/>
          <a:ea typeface="ＭＳ Ｐゴシック" charset="0"/>
          <a:cs typeface="ＭＳ Ｐゴシック" charset="0"/>
        </a:defRPr>
      </a:lvl1pPr>
      <a:lvl2pPr marL="1060450" indent="-407988" algn="l" rtl="0" eaLnBrk="0" fontAlgn="base" hangingPunct="0">
        <a:spcBef>
          <a:spcPct val="20000"/>
        </a:spcBef>
        <a:spcAft>
          <a:spcPct val="0"/>
        </a:spcAft>
        <a:buClr>
          <a:schemeClr val="folHlink"/>
        </a:buClr>
        <a:buSzPct val="80000"/>
        <a:buFont typeface="Wingdings" pitchFamily="2" charset="2"/>
        <a:buChar char="l"/>
        <a:defRPr sz="4000">
          <a:solidFill>
            <a:schemeClr val="tx1"/>
          </a:solidFill>
          <a:effectLst>
            <a:outerShdw blurRad="38100" dist="38100" dir="2700000" algn="tl">
              <a:srgbClr val="000000"/>
            </a:outerShdw>
          </a:effectLst>
          <a:latin typeface="+mn-lt"/>
          <a:ea typeface="ＭＳ Ｐゴシック" charset="0"/>
        </a:defRPr>
      </a:lvl2pPr>
      <a:lvl3pPr marL="1631950" indent="-325438" algn="l" rtl="0" eaLnBrk="0" fontAlgn="base" hangingPunct="0">
        <a:spcBef>
          <a:spcPct val="20000"/>
        </a:spcBef>
        <a:spcAft>
          <a:spcPct val="0"/>
        </a:spcAft>
        <a:buClr>
          <a:schemeClr val="tx2"/>
        </a:buClr>
        <a:buSzPct val="80000"/>
        <a:buFont typeface="Wingdings" pitchFamily="2" charset="2"/>
        <a:buChar char="l"/>
        <a:defRPr sz="3400">
          <a:solidFill>
            <a:schemeClr val="tx1"/>
          </a:solidFill>
          <a:effectLst>
            <a:outerShdw blurRad="38100" dist="38100" dir="2700000" algn="tl">
              <a:srgbClr val="000000"/>
            </a:outerShdw>
          </a:effectLst>
          <a:latin typeface="+mn-lt"/>
          <a:ea typeface="ＭＳ Ｐゴシック" charset="0"/>
        </a:defRPr>
      </a:lvl3pPr>
      <a:lvl4pPr marL="2284413" indent="-325438" algn="l" rtl="0" eaLnBrk="0" fontAlgn="base" hangingPunct="0">
        <a:spcBef>
          <a:spcPct val="20000"/>
        </a:spcBef>
        <a:spcAft>
          <a:spcPct val="0"/>
        </a:spcAft>
        <a:buClr>
          <a:schemeClr val="hlink"/>
        </a:buClr>
        <a:buSzPct val="80000"/>
        <a:buFont typeface="Wingdings" pitchFamily="2" charset="2"/>
        <a:buChar char="l"/>
        <a:defRPr sz="2900">
          <a:solidFill>
            <a:schemeClr val="tx1"/>
          </a:solidFill>
          <a:effectLst>
            <a:outerShdw blurRad="38100" dist="38100" dir="2700000" algn="tl">
              <a:srgbClr val="000000"/>
            </a:outerShdw>
          </a:effectLst>
          <a:latin typeface="+mn-lt"/>
          <a:ea typeface="ＭＳ Ｐゴシック" charset="0"/>
        </a:defRPr>
      </a:lvl4pPr>
      <a:lvl5pPr marL="2938463" indent="-325438" algn="l" rtl="0" eaLnBrk="0" fontAlgn="base" hangingPunct="0">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ea typeface="ＭＳ Ｐゴシック" charset="0"/>
        </a:defRPr>
      </a:lvl5pPr>
      <a:lvl6pPr marL="3592106"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6pPr>
      <a:lvl7pPr marL="4245216"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7pPr>
      <a:lvl8pPr marL="4898327"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8pPr>
      <a:lvl9pPr marL="5551437" indent="-326555" algn="l" rtl="0" fontAlgn="base">
        <a:spcBef>
          <a:spcPct val="20000"/>
        </a:spcBef>
        <a:spcAft>
          <a:spcPct val="0"/>
        </a:spcAft>
        <a:buClr>
          <a:schemeClr val="tx1"/>
        </a:buClr>
        <a:buSzPct val="80000"/>
        <a:buFont typeface="Wingdings" pitchFamily="2" charset="2"/>
        <a:buChar char="l"/>
        <a:defRPr sz="2900">
          <a:solidFill>
            <a:schemeClr val="tx1"/>
          </a:solidFill>
          <a:effectLst>
            <a:outerShdw blurRad="38100" dist="38100" dir="2700000" algn="tl">
              <a:srgbClr val="000000"/>
            </a:outerShdw>
          </a:effectLst>
          <a:latin typeface="+mn-lt"/>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hyperlink" Target="https://adw-goe.de/la/research/research-projects-within-the-academies-programme/coptic-old-testament/" TargetMode="External"/><Relationship Id="rId7" Type="http://schemas.openxmlformats.org/officeDocument/2006/relationships/hyperlink" Target="https://library.chethams.com/collections/101-treasures-of-chethams/latin-vulgate-bible/" TargetMode="External"/><Relationship Id="rId2" Type="http://schemas.microsoft.com/office/2018/10/relationships/comments" Target="../comments/modernComment_11C_197BB58F.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hyperlink" Target="https://en.wikipedia.org/wiki/Bible_translations_into_Ge&#701;ez#/media/File:Garima-Gospels-completed-project-2.jpg" TargetMode="External"/><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upload.wikimedia.org/wikipedia/commons/0/00/Escribano.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upload.wikimedia.org/wikipedia/commons/a/ae/Metal_movable_type.jp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en.wikipedia.org/wiki/Image:William_Tyndale.jpg"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www.google.com/imgres?imgurl=http://media.tumblr.com/069MD6LsD9486tt80qYpzuiG_500.jpg&amp;imgrefurl=http://nikkor.tumblr.com/post/35155064/cuneiform-tablet-featuring-a-tally-of-sheep-and&amp;h=450&amp;w=454&amp;sz=33&amp;tbnid=s9vbkSEvIWwJ::&amp;tbnh=127&amp;tbnw=128&amp;prev=/images?q=cuneiform&amp;hl=en&amp;sa=X&amp;oi=image_result&amp;resnum=3&amp;ct=image&amp;cd=1" TargetMode="External"/><Relationship Id="rId1" Type="http://schemas.openxmlformats.org/officeDocument/2006/relationships/slideLayout" Target="../slideLayouts/slideLayout1.xml"/><Relationship Id="rId6" Type="http://schemas.openxmlformats.org/officeDocument/2006/relationships/image" Target="../media/image7.emf"/><Relationship Id="rId5" Type="http://schemas.openxmlformats.org/officeDocument/2006/relationships/image" Target="../media/image6.jpeg"/><Relationship Id="rId4" Type="http://schemas.openxmlformats.org/officeDocument/2006/relationships/hyperlink" Target="http://en.wikipedia.org/wiki/Image:Cuneiform_script2.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www.google.com/imgres?imgurl=http://www.artlex.com/ArtLex/p/images/papyrus_live_lg.jpg&amp;imgrefurl=http://www.artlex.com/ArtLex/P.html&amp;h=485&amp;w=345&amp;sz=54&amp;tbnid=o-dZHxrQD5wJ::&amp;tbnh=129&amp;tbnw=92&amp;prev=/images?q=Papyrus+plant&amp;sa=X&amp;oi=image_result&amp;resnum=3&amp;ct=image&amp;cd=1" TargetMode="External"/><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upload.wikimedia.org/wikipedia/commons/6/60/Louvres-anitiquites-egyptiennes-p1010869.jp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upload.wikimedia.org/wikipedia/commons/b/bd/Egypt.Papyrus.01.jpg" TargetMode="Externa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8.xml.rels><?xml version="1.0" encoding="UTF-8" standalone="yes"?>
<Relationships xmlns="http://schemas.openxmlformats.org/package/2006/relationships"><Relationship Id="rId3" Type="http://schemas.openxmlformats.org/officeDocument/2006/relationships/hyperlink" Target="https://commons.wikimedia.org/wiki/File:P46.jpg" TargetMode="External"/><Relationship Id="rId2" Type="http://schemas.microsoft.com/office/2018/10/relationships/comments" Target="../comments/modernComment_11A_E5648BD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microsoft.com/office/2018/10/relationships/comments" Target="../comments/modernComment_11B_4934F804.xml"/><Relationship Id="rId1" Type="http://schemas.openxmlformats.org/officeDocument/2006/relationships/slideLayout" Target="../slideLayouts/slideLayout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1">
            <a:extLst>
              <a:ext uri="{FF2B5EF4-FFF2-40B4-BE49-F238E27FC236}">
                <a16:creationId xmlns:a16="http://schemas.microsoft.com/office/drawing/2014/main" id="{432DFCD1-4474-4643-BEC5-ABDD4FBB5336}"/>
              </a:ext>
            </a:extLst>
          </p:cNvPr>
          <p:cNvSpPr txBox="1">
            <a:spLocks noChangeArrowheads="1"/>
          </p:cNvSpPr>
          <p:nvPr/>
        </p:nvSpPr>
        <p:spPr bwMode="auto">
          <a:xfrm>
            <a:off x="533400" y="2683639"/>
            <a:ext cx="13258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en-US" sz="9000" b="1" dirty="0"/>
              <a:t>Scriptorium - </a:t>
            </a:r>
          </a:p>
          <a:p>
            <a:pPr algn="ctr"/>
            <a:r>
              <a:rPr lang="en-US" altLang="en-US" sz="9000" b="1" dirty="0"/>
              <a:t>A history of the Bible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EDC4E-CF7E-9FFF-B1B1-ED3EEC2F8BC0}"/>
              </a:ext>
            </a:extLst>
          </p:cNvPr>
          <p:cNvSpPr>
            <a:spLocks noGrp="1"/>
          </p:cNvSpPr>
          <p:nvPr>
            <p:ph type="title"/>
          </p:nvPr>
        </p:nvSpPr>
        <p:spPr/>
        <p:txBody>
          <a:bodyPr/>
          <a:lstStyle/>
          <a:p>
            <a:r>
              <a:rPr lang="en-US" sz="4000" b="1" dirty="0">
                <a:solidFill>
                  <a:schemeClr val="tx1"/>
                </a:solidFill>
                <a:ea typeface="ＭＳ Ｐゴシック" charset="-128"/>
              </a:rPr>
              <a:t>Christians began translating the Bible into their own languages</a:t>
            </a:r>
          </a:p>
        </p:txBody>
      </p:sp>
      <p:pic>
        <p:nvPicPr>
          <p:cNvPr id="3074" name="Picture 2" descr="Coptic-Sahidic Old Testament ...">
            <a:hlinkClick r:id="rId3"/>
            <a:extLst>
              <a:ext uri="{FF2B5EF4-FFF2-40B4-BE49-F238E27FC236}">
                <a16:creationId xmlns:a16="http://schemas.microsoft.com/office/drawing/2014/main" id="{BD5173BC-0401-9521-2566-554CF2467433}"/>
              </a:ext>
            </a:extLst>
          </p:cNvPr>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92200" y="2334184"/>
            <a:ext cx="2590800" cy="403013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Bible translations into Geʽez - Wikipedia">
            <a:hlinkClick r:id="rId5"/>
            <a:extLst>
              <a:ext uri="{FF2B5EF4-FFF2-40B4-BE49-F238E27FC236}">
                <a16:creationId xmlns:a16="http://schemas.microsoft.com/office/drawing/2014/main" id="{4D92D88E-4BB5-9C3D-F6F6-2C567E46F3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8758" y="2428478"/>
            <a:ext cx="5152870" cy="34290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Latin Vulgate Bible | Chetham's Library">
            <a:hlinkClick r:id="rId7"/>
            <a:extLst>
              <a:ext uri="{FF2B5EF4-FFF2-40B4-BE49-F238E27FC236}">
                <a16:creationId xmlns:a16="http://schemas.microsoft.com/office/drawing/2014/main" id="{CDE772D8-D38E-D9D5-7C92-9D88D4DC439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448800" y="2408336"/>
            <a:ext cx="4089400" cy="3469286"/>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8">
            <a:extLst>
              <a:ext uri="{FF2B5EF4-FFF2-40B4-BE49-F238E27FC236}">
                <a16:creationId xmlns:a16="http://schemas.microsoft.com/office/drawing/2014/main" id="{B3BE9A53-0016-5DFB-6368-8F2FA2FB3A0B}"/>
              </a:ext>
            </a:extLst>
          </p:cNvPr>
          <p:cNvSpPr txBox="1">
            <a:spLocks noChangeArrowheads="1"/>
          </p:cNvSpPr>
          <p:nvPr/>
        </p:nvSpPr>
        <p:spPr bwMode="auto">
          <a:xfrm>
            <a:off x="8763000" y="592890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Latin ~ AD 400</a:t>
            </a:r>
          </a:p>
        </p:txBody>
      </p:sp>
      <p:sp>
        <p:nvSpPr>
          <p:cNvPr id="5" name="Text Box 8">
            <a:extLst>
              <a:ext uri="{FF2B5EF4-FFF2-40B4-BE49-F238E27FC236}">
                <a16:creationId xmlns:a16="http://schemas.microsoft.com/office/drawing/2014/main" id="{B1D11D7F-6B08-8072-A171-8BC9963A0B6A}"/>
              </a:ext>
            </a:extLst>
          </p:cNvPr>
          <p:cNvSpPr txBox="1">
            <a:spLocks noChangeArrowheads="1"/>
          </p:cNvSpPr>
          <p:nvPr/>
        </p:nvSpPr>
        <p:spPr bwMode="auto">
          <a:xfrm>
            <a:off x="3996289" y="598876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Ge’ez ~ AD 400</a:t>
            </a:r>
          </a:p>
        </p:txBody>
      </p:sp>
      <p:sp>
        <p:nvSpPr>
          <p:cNvPr id="6" name="Text Box 8">
            <a:extLst>
              <a:ext uri="{FF2B5EF4-FFF2-40B4-BE49-F238E27FC236}">
                <a16:creationId xmlns:a16="http://schemas.microsoft.com/office/drawing/2014/main" id="{2C4E6C05-2A08-9A4C-7137-E2680BABA7A3}"/>
              </a:ext>
            </a:extLst>
          </p:cNvPr>
          <p:cNvSpPr txBox="1">
            <a:spLocks noChangeArrowheads="1"/>
          </p:cNvSpPr>
          <p:nvPr/>
        </p:nvSpPr>
        <p:spPr bwMode="auto">
          <a:xfrm>
            <a:off x="-112713" y="641683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Sahidic ~ AD 200 </a:t>
            </a:r>
          </a:p>
        </p:txBody>
      </p:sp>
    </p:spTree>
    <p:extLst>
      <p:ext uri="{BB962C8B-B14F-4D97-AF65-F5344CB8AC3E}">
        <p14:creationId xmlns:p14="http://schemas.microsoft.com/office/powerpoint/2010/main" val="427537807"/>
      </p:ext>
    </p:extLst>
  </p:cSld>
  <p:clrMapOvr>
    <a:masterClrMapping/>
  </p:clrMapOvr>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5" descr="Image:Escribano.jpg">
            <a:hlinkClick r:id="rId2"/>
            <a:extLst>
              <a:ext uri="{FF2B5EF4-FFF2-40B4-BE49-F238E27FC236}">
                <a16:creationId xmlns:a16="http://schemas.microsoft.com/office/drawing/2014/main" id="{FD94CF32-92B4-5A4F-BE48-91E9535ABF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2362" y="231775"/>
            <a:ext cx="9845675" cy="571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6" name="Text Box 6">
            <a:extLst>
              <a:ext uri="{FF2B5EF4-FFF2-40B4-BE49-F238E27FC236}">
                <a16:creationId xmlns:a16="http://schemas.microsoft.com/office/drawing/2014/main" id="{03AC4AB4-1B58-6B4E-94DF-28D580D1AA6F}"/>
              </a:ext>
            </a:extLst>
          </p:cNvPr>
          <p:cNvSpPr txBox="1">
            <a:spLocks noChangeArrowheads="1"/>
          </p:cNvSpPr>
          <p:nvPr/>
        </p:nvSpPr>
        <p:spPr bwMode="auto">
          <a:xfrm>
            <a:off x="381000" y="6096000"/>
            <a:ext cx="13395325" cy="1978557"/>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ts val="0"/>
              </a:spcBef>
              <a:defRPr/>
            </a:pPr>
            <a:r>
              <a:rPr lang="en-US" altLang="en-US" sz="4000" dirty="0">
                <a:latin typeface="+mn-lt"/>
              </a:rPr>
              <a:t>Trained scribes made exact copies of God’</a:t>
            </a:r>
            <a:r>
              <a:rPr lang="en-US" altLang="ja-JP" sz="4000" dirty="0">
                <a:latin typeface="+mn-lt"/>
              </a:rPr>
              <a:t>s Word. </a:t>
            </a:r>
          </a:p>
          <a:p>
            <a:pPr algn="ctr">
              <a:spcBef>
                <a:spcPts val="0"/>
              </a:spcBef>
              <a:defRPr/>
            </a:pPr>
            <a:r>
              <a:rPr lang="en-US" altLang="ja-JP" sz="4000" dirty="0">
                <a:latin typeface="+mn-lt"/>
              </a:rPr>
              <a:t>Scribes were careful to follow special rules that kept them from making any mistakes.</a:t>
            </a:r>
            <a:endParaRPr lang="en-US" altLang="en-US" sz="4000" dirty="0">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51BB9329-E962-D844-B8B5-95D865605B1F}"/>
              </a:ext>
            </a:extLst>
          </p:cNvPr>
          <p:cNvSpPr>
            <a:spLocks noGrp="1" noChangeArrowheads="1"/>
          </p:cNvSpPr>
          <p:nvPr>
            <p:ph type="title"/>
          </p:nvPr>
        </p:nvSpPr>
        <p:spPr>
          <a:xfrm>
            <a:off x="838200" y="76200"/>
            <a:ext cx="12801600" cy="1477963"/>
          </a:xfrm>
        </p:spPr>
        <p:txBody>
          <a:bodyPr/>
          <a:lstStyle/>
          <a:p>
            <a:pPr eaLnBrk="1" hangingPunct="1">
              <a:defRPr/>
            </a:pPr>
            <a:r>
              <a:rPr lang="en-US" altLang="en-US" b="1" dirty="0">
                <a:solidFill>
                  <a:schemeClr val="tx1"/>
                </a:solidFill>
                <a:ea typeface="ＭＳ Ｐゴシック" charset="-128"/>
              </a:rPr>
              <a:t>John Wycliffe  1330-1384</a:t>
            </a:r>
          </a:p>
        </p:txBody>
      </p:sp>
      <p:sp>
        <p:nvSpPr>
          <p:cNvPr id="23554" name="Text Box 6">
            <a:extLst>
              <a:ext uri="{FF2B5EF4-FFF2-40B4-BE49-F238E27FC236}">
                <a16:creationId xmlns:a16="http://schemas.microsoft.com/office/drawing/2014/main" id="{0226DA80-FB8B-014D-84B3-41A1D9EA95E0}"/>
              </a:ext>
            </a:extLst>
          </p:cNvPr>
          <p:cNvSpPr txBox="1">
            <a:spLocks noChangeArrowheads="1"/>
          </p:cNvSpPr>
          <p:nvPr/>
        </p:nvSpPr>
        <p:spPr bwMode="auto">
          <a:xfrm>
            <a:off x="323121" y="1509582"/>
            <a:ext cx="7696200" cy="6133541"/>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marL="571500" indent="-571500">
              <a:spcBef>
                <a:spcPts val="0"/>
              </a:spcBef>
              <a:spcAft>
                <a:spcPts val="1200"/>
              </a:spcAft>
              <a:buFont typeface="Arial" panose="020B0604020202020204" pitchFamily="34" charset="0"/>
              <a:buChar char="•"/>
              <a:defRPr/>
            </a:pPr>
            <a:r>
              <a:rPr lang="en-US" altLang="en-US" sz="4000" dirty="0">
                <a:latin typeface="+mn-lt"/>
              </a:rPr>
              <a:t>Translated the whole Bible into English so all people could read it.</a:t>
            </a:r>
          </a:p>
          <a:p>
            <a:pPr marL="571500" indent="-571500">
              <a:spcBef>
                <a:spcPts val="0"/>
              </a:spcBef>
              <a:spcAft>
                <a:spcPts val="1200"/>
              </a:spcAft>
              <a:buFont typeface="Arial" panose="020B0604020202020204" pitchFamily="34" charset="0"/>
              <a:buChar char="•"/>
              <a:defRPr/>
            </a:pPr>
            <a:r>
              <a:rPr lang="en-US" altLang="en-US" sz="4000" dirty="0">
                <a:latin typeface="+mn-lt"/>
              </a:rPr>
              <a:t>Taught that Christians must personally believe in God.</a:t>
            </a:r>
          </a:p>
          <a:p>
            <a:pPr marL="571500" indent="-571500">
              <a:spcBef>
                <a:spcPts val="0"/>
              </a:spcBef>
              <a:spcAft>
                <a:spcPts val="1200"/>
              </a:spcAft>
              <a:buFont typeface="Arial" panose="020B0604020202020204" pitchFamily="34" charset="0"/>
              <a:buChar char="•"/>
              <a:defRPr/>
            </a:pPr>
            <a:r>
              <a:rPr lang="en-US" altLang="en-US" sz="4000" dirty="0">
                <a:latin typeface="+mn-lt"/>
              </a:rPr>
              <a:t>Not by works…</a:t>
            </a:r>
          </a:p>
          <a:p>
            <a:pPr marL="571500" indent="-571500">
              <a:spcBef>
                <a:spcPts val="0"/>
              </a:spcBef>
              <a:buFont typeface="Arial" panose="020B0604020202020204" pitchFamily="34" charset="0"/>
              <a:buChar char="•"/>
              <a:defRPr/>
            </a:pPr>
            <a:r>
              <a:rPr lang="en-US" altLang="en-US" sz="4000" dirty="0">
                <a:latin typeface="+mn-lt"/>
              </a:rPr>
              <a:t>England made a law that if you read the Bible, you would be put to death.</a:t>
            </a:r>
          </a:p>
        </p:txBody>
      </p:sp>
      <p:pic>
        <p:nvPicPr>
          <p:cNvPr id="24579" name="Picture 10" descr="John Wycliffe">
            <a:extLst>
              <a:ext uri="{FF2B5EF4-FFF2-40B4-BE49-F238E27FC236}">
                <a16:creationId xmlns:a16="http://schemas.microsoft.com/office/drawing/2014/main" id="{AC7C14DB-5267-604C-8A2B-9A80CE76F2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0" y="1509582"/>
            <a:ext cx="5740400" cy="631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5E7CD287-05BB-254F-AD95-3FF0440156FC}"/>
              </a:ext>
            </a:extLst>
          </p:cNvPr>
          <p:cNvSpPr>
            <a:spLocks noGrp="1" noChangeArrowheads="1"/>
          </p:cNvSpPr>
          <p:nvPr>
            <p:ph type="title"/>
          </p:nvPr>
        </p:nvSpPr>
        <p:spPr>
          <a:xfrm>
            <a:off x="777875" y="127000"/>
            <a:ext cx="13166725" cy="1368425"/>
          </a:xfrm>
        </p:spPr>
        <p:txBody>
          <a:bodyPr/>
          <a:lstStyle/>
          <a:p>
            <a:pPr eaLnBrk="1" hangingPunct="1">
              <a:defRPr/>
            </a:pPr>
            <a:r>
              <a:rPr lang="en-US" altLang="en-US" b="1" dirty="0">
                <a:solidFill>
                  <a:schemeClr val="tx1"/>
                </a:solidFill>
                <a:ea typeface="ＭＳ Ｐゴシック" charset="-128"/>
              </a:rPr>
              <a:t>Gutenberg Invention </a:t>
            </a:r>
          </a:p>
        </p:txBody>
      </p:sp>
      <p:pic>
        <p:nvPicPr>
          <p:cNvPr id="25602" name="Picture 6" descr="Image:Metal movable type.jpg">
            <a:hlinkClick r:id="rId2"/>
            <a:extLst>
              <a:ext uri="{FF2B5EF4-FFF2-40B4-BE49-F238E27FC236}">
                <a16:creationId xmlns:a16="http://schemas.microsoft.com/office/drawing/2014/main" id="{DB64FF41-799E-294C-8AA6-579C3B26D6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4675" y="1463675"/>
            <a:ext cx="11033125" cy="53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gutenberg.jpg (11527 bytes)">
            <a:extLst>
              <a:ext uri="{FF2B5EF4-FFF2-40B4-BE49-F238E27FC236}">
                <a16:creationId xmlns:a16="http://schemas.microsoft.com/office/drawing/2014/main" id="{9F67CB86-D6CC-D745-BD7C-460F434EFE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1525" y="365125"/>
            <a:ext cx="7196138" cy="722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ext Box 7">
            <a:extLst>
              <a:ext uri="{FF2B5EF4-FFF2-40B4-BE49-F238E27FC236}">
                <a16:creationId xmlns:a16="http://schemas.microsoft.com/office/drawing/2014/main" id="{4918F44E-A7DA-9641-BB27-C2EFE5E9BFF7}"/>
              </a:ext>
            </a:extLst>
          </p:cNvPr>
          <p:cNvSpPr txBox="1">
            <a:spLocks noChangeArrowheads="1"/>
          </p:cNvSpPr>
          <p:nvPr/>
        </p:nvSpPr>
        <p:spPr bwMode="auto">
          <a:xfrm>
            <a:off x="365125" y="731838"/>
            <a:ext cx="5243513" cy="6287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6000" b="1" dirty="0"/>
              <a:t>Gutenberg </a:t>
            </a:r>
          </a:p>
          <a:p>
            <a:pPr algn="ctr">
              <a:spcBef>
                <a:spcPts val="0"/>
              </a:spcBef>
              <a:spcAft>
                <a:spcPts val="3600"/>
              </a:spcAft>
            </a:pPr>
            <a:r>
              <a:rPr lang="en-US" altLang="en-US" sz="6000" b="1" dirty="0"/>
              <a:t>Printing Press</a:t>
            </a:r>
          </a:p>
          <a:p>
            <a:pPr algn="ctr">
              <a:spcBef>
                <a:spcPts val="0"/>
              </a:spcBef>
              <a:spcAft>
                <a:spcPts val="3600"/>
              </a:spcAft>
            </a:pPr>
            <a:r>
              <a:rPr lang="en-US" altLang="en-US" sz="4000" b="1" dirty="0"/>
              <a:t>1455</a:t>
            </a:r>
          </a:p>
          <a:p>
            <a:pPr algn="ctr">
              <a:spcBef>
                <a:spcPts val="0"/>
              </a:spcBef>
            </a:pPr>
            <a:r>
              <a:rPr lang="en-US" altLang="en-US" sz="4000" b="1" dirty="0"/>
              <a:t>The first book printed was the Bible!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a:extLst>
              <a:ext uri="{FF2B5EF4-FFF2-40B4-BE49-F238E27FC236}">
                <a16:creationId xmlns:a16="http://schemas.microsoft.com/office/drawing/2014/main" id="{F04D1A61-C342-EC42-AE4E-37668E539267}"/>
              </a:ext>
            </a:extLst>
          </p:cNvPr>
          <p:cNvSpPr>
            <a:spLocks noGrp="1" noChangeArrowheads="1"/>
          </p:cNvSpPr>
          <p:nvPr>
            <p:ph type="title"/>
          </p:nvPr>
        </p:nvSpPr>
        <p:spPr>
          <a:xfrm>
            <a:off x="731837" y="400256"/>
            <a:ext cx="13166725" cy="1419225"/>
          </a:xfrm>
        </p:spPr>
        <p:txBody>
          <a:bodyPr/>
          <a:lstStyle/>
          <a:p>
            <a:pPr eaLnBrk="1" hangingPunct="1">
              <a:defRPr/>
            </a:pPr>
            <a:r>
              <a:rPr lang="en-US" altLang="en-US" b="1" dirty="0">
                <a:solidFill>
                  <a:schemeClr val="tx1"/>
                </a:solidFill>
                <a:ea typeface="ＭＳ Ｐゴシック" charset="-128"/>
              </a:rPr>
              <a:t>William Tyndale 1494-1536</a:t>
            </a:r>
          </a:p>
        </p:txBody>
      </p:sp>
      <p:sp>
        <p:nvSpPr>
          <p:cNvPr id="26626" name="Text Box 4">
            <a:extLst>
              <a:ext uri="{FF2B5EF4-FFF2-40B4-BE49-F238E27FC236}">
                <a16:creationId xmlns:a16="http://schemas.microsoft.com/office/drawing/2014/main" id="{98EFBE22-387E-2D43-9DA4-F5CBAE2B6D47}"/>
              </a:ext>
            </a:extLst>
          </p:cNvPr>
          <p:cNvSpPr txBox="1">
            <a:spLocks noChangeArrowheads="1"/>
          </p:cNvSpPr>
          <p:nvPr/>
        </p:nvSpPr>
        <p:spPr bwMode="auto">
          <a:xfrm>
            <a:off x="5257800" y="2063408"/>
            <a:ext cx="8991600" cy="5671876"/>
          </a:xfrm>
          <a:prstGeom prst="rect">
            <a:avLst/>
          </a:prstGeom>
          <a:noFill/>
          <a:ln>
            <a:noFill/>
          </a:ln>
        </p:spPr>
        <p:txBody>
          <a:bodyPr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marL="457200" indent="-457200">
              <a:spcBef>
                <a:spcPct val="50000"/>
              </a:spcBef>
              <a:buFont typeface="Arial" panose="020B0604020202020204" pitchFamily="34" charset="0"/>
              <a:buChar char="•"/>
              <a:defRPr/>
            </a:pPr>
            <a:r>
              <a:rPr lang="en-US" altLang="en-US" sz="4000" dirty="0">
                <a:latin typeface="+mn-lt"/>
              </a:rPr>
              <a:t>Printed the complete English Bible and smuggled it into England.</a:t>
            </a:r>
          </a:p>
          <a:p>
            <a:pPr marL="457200" indent="-457200">
              <a:spcBef>
                <a:spcPct val="50000"/>
              </a:spcBef>
              <a:buFont typeface="Arial" panose="020B0604020202020204" pitchFamily="34" charset="0"/>
              <a:buChar char="•"/>
              <a:defRPr/>
            </a:pPr>
            <a:r>
              <a:rPr lang="en-US" altLang="en-US" sz="4000" dirty="0">
                <a:latin typeface="+mn-lt"/>
              </a:rPr>
              <a:t>Within 10 years he was killed for his efforts.</a:t>
            </a:r>
          </a:p>
          <a:p>
            <a:pPr marL="457200" indent="-457200">
              <a:spcBef>
                <a:spcPct val="50000"/>
              </a:spcBef>
              <a:buFont typeface="Arial" panose="020B0604020202020204" pitchFamily="34" charset="0"/>
              <a:buChar char="•"/>
              <a:defRPr/>
            </a:pPr>
            <a:r>
              <a:rPr lang="en-US" sz="4000" dirty="0">
                <a:latin typeface="+mn-lt"/>
              </a:rPr>
              <a:t>First used the archery term for missing the mark, “to sin.” Many other familiar Bible phrases are in his translation.</a:t>
            </a:r>
            <a:endParaRPr lang="en-US" altLang="en-US" sz="4000" dirty="0">
              <a:latin typeface="+mn-lt"/>
            </a:endParaRPr>
          </a:p>
        </p:txBody>
      </p:sp>
      <p:pic>
        <p:nvPicPr>
          <p:cNvPr id="27651" name="Picture 6" descr="225px-William_Tyndale">
            <a:hlinkClick r:id="rId2" tooltip="William Tyndale.jpg"/>
            <a:extLst>
              <a:ext uri="{FF2B5EF4-FFF2-40B4-BE49-F238E27FC236}">
                <a16:creationId xmlns:a16="http://schemas.microsoft.com/office/drawing/2014/main" id="{023C980F-7A5D-3548-B3B6-43878DFED0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50208"/>
            <a:ext cx="4495800" cy="4869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0BA68-FF4E-FB6F-D75E-640431E54747}"/>
              </a:ext>
            </a:extLst>
          </p:cNvPr>
          <p:cNvSpPr>
            <a:spLocks noGrp="1"/>
          </p:cNvSpPr>
          <p:nvPr>
            <p:ph type="title"/>
          </p:nvPr>
        </p:nvSpPr>
        <p:spPr>
          <a:xfrm>
            <a:off x="731838" y="333375"/>
            <a:ext cx="13288962" cy="1425714"/>
          </a:xfrm>
        </p:spPr>
        <p:txBody>
          <a:bodyPr/>
          <a:lstStyle/>
          <a:p>
            <a:r>
              <a:rPr lang="en-US" sz="5400" b="1" dirty="0">
                <a:solidFill>
                  <a:schemeClr val="tx1"/>
                </a:solidFill>
                <a:ea typeface="ＭＳ Ｐゴシック" charset="-128"/>
              </a:rPr>
              <a:t>Samuel Ajayi Crowther 1809-1891</a:t>
            </a:r>
          </a:p>
        </p:txBody>
      </p:sp>
      <p:pic>
        <p:nvPicPr>
          <p:cNvPr id="4098" name="Picture 2" descr="Community Heroes of the Past: Bishop Samuel Ajayi Crowther - Black History Month 2024">
            <a:extLst>
              <a:ext uri="{FF2B5EF4-FFF2-40B4-BE49-F238E27FC236}">
                <a16:creationId xmlns:a16="http://schemas.microsoft.com/office/drawing/2014/main" id="{C8E46958-EAEE-3C36-7430-CCEC244DA5D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5791200" cy="5791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D31093D-1BB8-6274-0EC0-155E4D34F50A}"/>
              </a:ext>
            </a:extLst>
          </p:cNvPr>
          <p:cNvSpPr txBox="1"/>
          <p:nvPr/>
        </p:nvSpPr>
        <p:spPr>
          <a:xfrm>
            <a:off x="6400800" y="2057400"/>
            <a:ext cx="7924800" cy="4708981"/>
          </a:xfrm>
          <a:prstGeom prst="rect">
            <a:avLst/>
          </a:prstGeom>
          <a:noFill/>
        </p:spPr>
        <p:txBody>
          <a:bodyPr wrap="square">
            <a:spAutoFit/>
          </a:bodyPr>
          <a:lstStyle/>
          <a:p>
            <a:pPr marL="457200" indent="-457200">
              <a:spcBef>
                <a:spcPct val="50000"/>
              </a:spcBef>
              <a:buFont typeface="Arial" panose="020B0604020202020204" pitchFamily="34" charset="0"/>
              <a:buChar char="•"/>
              <a:defRPr/>
            </a:pPr>
            <a:r>
              <a:rPr lang="en-US" altLang="en-US" sz="4000" dirty="0">
                <a:latin typeface="+mn-lt"/>
                <a:ea typeface="ＭＳ Ｐゴシック" charset="-128"/>
              </a:rPr>
              <a:t>Born in Nigeria and became a Christian in Sierra Leone.</a:t>
            </a:r>
          </a:p>
          <a:p>
            <a:pPr marL="457200" indent="-457200">
              <a:spcBef>
                <a:spcPct val="50000"/>
              </a:spcBef>
              <a:buFont typeface="Arial" panose="020B0604020202020204" pitchFamily="34" charset="0"/>
              <a:buChar char="•"/>
              <a:defRPr/>
            </a:pPr>
            <a:r>
              <a:rPr lang="en-US" altLang="en-US" sz="4000" dirty="0">
                <a:latin typeface="+mn-lt"/>
                <a:ea typeface="ＭＳ Ｐゴシック" charset="-128"/>
              </a:rPr>
              <a:t>Translated the Bible into his native language – Yoruba – at a time when most Bible translators were missionaries, not local believers.</a:t>
            </a:r>
          </a:p>
        </p:txBody>
      </p:sp>
    </p:spTree>
    <p:extLst>
      <p:ext uri="{BB962C8B-B14F-4D97-AF65-F5344CB8AC3E}">
        <p14:creationId xmlns:p14="http://schemas.microsoft.com/office/powerpoint/2010/main" val="1602218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FCC5190C-C1C0-C542-A865-B544CD014980}"/>
              </a:ext>
            </a:extLst>
          </p:cNvPr>
          <p:cNvSpPr>
            <a:spLocks noGrp="1" noChangeArrowheads="1"/>
          </p:cNvSpPr>
          <p:nvPr>
            <p:ph type="title"/>
          </p:nvPr>
        </p:nvSpPr>
        <p:spPr>
          <a:xfrm>
            <a:off x="731838" y="333375"/>
            <a:ext cx="13166725" cy="1114425"/>
          </a:xfrm>
        </p:spPr>
        <p:txBody>
          <a:bodyPr/>
          <a:lstStyle/>
          <a:p>
            <a:pPr eaLnBrk="1" hangingPunct="1">
              <a:defRPr/>
            </a:pPr>
            <a:r>
              <a:rPr lang="en-US" altLang="en-US" b="1" dirty="0">
                <a:solidFill>
                  <a:schemeClr val="tx1"/>
                </a:solidFill>
                <a:ea typeface="ＭＳ Ｐゴシック" charset="-128"/>
              </a:rPr>
              <a:t>Dead Sea Scrolls</a:t>
            </a:r>
          </a:p>
        </p:txBody>
      </p:sp>
      <p:sp>
        <p:nvSpPr>
          <p:cNvPr id="51203" name="Rectangle 3">
            <a:extLst>
              <a:ext uri="{FF2B5EF4-FFF2-40B4-BE49-F238E27FC236}">
                <a16:creationId xmlns:a16="http://schemas.microsoft.com/office/drawing/2014/main" id="{F0F912A8-C83C-924F-9CED-052707C86055}"/>
              </a:ext>
            </a:extLst>
          </p:cNvPr>
          <p:cNvSpPr>
            <a:spLocks noGrp="1" noChangeArrowheads="1"/>
          </p:cNvSpPr>
          <p:nvPr>
            <p:ph type="body" idx="1"/>
          </p:nvPr>
        </p:nvSpPr>
        <p:spPr>
          <a:xfrm>
            <a:off x="257572" y="1447800"/>
            <a:ext cx="13166725" cy="2901950"/>
          </a:xfrm>
        </p:spPr>
        <p:txBody>
          <a:bodyPr/>
          <a:lstStyle/>
          <a:p>
            <a:pPr indent="-671830" eaLnBrk="1" hangingPunct="1">
              <a:buFont typeface="Wingdings" charset="2"/>
              <a:buNone/>
              <a:defRPr/>
            </a:pPr>
            <a:r>
              <a:rPr lang="en-US" altLang="en-US" sz="4000" dirty="0">
                <a:ea typeface="ＭＳ Ｐゴシック" charset="-128"/>
              </a:rPr>
              <a:t>When: Found in 1947 by a shepherd</a:t>
            </a:r>
          </a:p>
          <a:p>
            <a:pPr indent="-671830" eaLnBrk="1" hangingPunct="1">
              <a:buFont typeface="Wingdings" charset="2"/>
              <a:buNone/>
              <a:defRPr/>
            </a:pPr>
            <a:r>
              <a:rPr lang="en-US" altLang="en-US" sz="4000" dirty="0">
                <a:ea typeface="ＭＳ Ｐゴシック" charset="-128"/>
              </a:rPr>
              <a:t>Where: Location near the Dead Sea</a:t>
            </a:r>
          </a:p>
          <a:p>
            <a:pPr indent="-671830" eaLnBrk="1" hangingPunct="1">
              <a:buFont typeface="Wingdings" charset="2"/>
              <a:buNone/>
              <a:defRPr/>
            </a:pPr>
            <a:r>
              <a:rPr lang="en-US" altLang="en-US" sz="4000" dirty="0">
                <a:ea typeface="ＭＳ Ｐゴシック" charset="-128"/>
              </a:rPr>
              <a:t>What: Parts of the OT from between 100 BC and 100 AD were found.</a:t>
            </a:r>
          </a:p>
        </p:txBody>
      </p:sp>
      <p:pic>
        <p:nvPicPr>
          <p:cNvPr id="32771" name="Picture 5" descr="Qumran Cave 4">
            <a:extLst>
              <a:ext uri="{FF2B5EF4-FFF2-40B4-BE49-F238E27FC236}">
                <a16:creationId xmlns:a16="http://schemas.microsoft.com/office/drawing/2014/main" id="{C7717BF5-56A9-C341-BE47-008277A270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792052"/>
            <a:ext cx="7116762" cy="400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6">
            <a:extLst>
              <a:ext uri="{FF2B5EF4-FFF2-40B4-BE49-F238E27FC236}">
                <a16:creationId xmlns:a16="http://schemas.microsoft.com/office/drawing/2014/main" id="{078F19AA-EAE2-0D47-A8C4-C1B44D6986DA}"/>
              </a:ext>
            </a:extLst>
          </p:cNvPr>
          <p:cNvSpPr txBox="1">
            <a:spLocks noChangeArrowheads="1"/>
          </p:cNvSpPr>
          <p:nvPr/>
        </p:nvSpPr>
        <p:spPr bwMode="auto">
          <a:xfrm>
            <a:off x="257572" y="4551294"/>
            <a:ext cx="6354761" cy="1363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4000" b="1" dirty="0"/>
              <a:t>122 Biblical scrolls were found!</a:t>
            </a:r>
          </a:p>
        </p:txBody>
      </p:sp>
      <p:sp>
        <p:nvSpPr>
          <p:cNvPr id="32773" name="Text Box 7">
            <a:extLst>
              <a:ext uri="{FF2B5EF4-FFF2-40B4-BE49-F238E27FC236}">
                <a16:creationId xmlns:a16="http://schemas.microsoft.com/office/drawing/2014/main" id="{5A3851BE-DE68-AE43-BCB3-6DB37B124105}"/>
              </a:ext>
            </a:extLst>
          </p:cNvPr>
          <p:cNvSpPr txBox="1">
            <a:spLocks noChangeArrowheads="1"/>
          </p:cNvSpPr>
          <p:nvPr/>
        </p:nvSpPr>
        <p:spPr bwMode="auto">
          <a:xfrm>
            <a:off x="257572" y="6115843"/>
            <a:ext cx="5121275"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r>
              <a:rPr lang="en-US" altLang="en-US" sz="2600" dirty="0"/>
              <a:t>1947 – just after WWII ended and one year before Babe Ruth passed away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5" descr="Section of the Psalms Scroll">
            <a:extLst>
              <a:ext uri="{FF2B5EF4-FFF2-40B4-BE49-F238E27FC236}">
                <a16:creationId xmlns:a16="http://schemas.microsoft.com/office/drawing/2014/main" id="{851F4256-CB92-E34D-9C30-8BC8B8B8D9D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822325"/>
            <a:ext cx="10591800" cy="5005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4" name="Picture 7" descr="Torah">
            <a:extLst>
              <a:ext uri="{FF2B5EF4-FFF2-40B4-BE49-F238E27FC236}">
                <a16:creationId xmlns:a16="http://schemas.microsoft.com/office/drawing/2014/main" id="{16D4D892-7591-D141-AF95-7E9F187843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32325" y="4114800"/>
            <a:ext cx="8748713"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a:extLst>
              <a:ext uri="{FF2B5EF4-FFF2-40B4-BE49-F238E27FC236}">
                <a16:creationId xmlns:a16="http://schemas.microsoft.com/office/drawing/2014/main" id="{270DDA97-BDEF-D541-B800-8B979D5555D0}"/>
              </a:ext>
            </a:extLst>
          </p:cNvPr>
          <p:cNvSpPr>
            <a:spLocks noGrp="1" noChangeArrowheads="1"/>
          </p:cNvSpPr>
          <p:nvPr>
            <p:ph type="body" idx="1"/>
          </p:nvPr>
        </p:nvSpPr>
        <p:spPr>
          <a:xfrm>
            <a:off x="862013" y="952500"/>
            <a:ext cx="12906375" cy="5437188"/>
          </a:xfrm>
        </p:spPr>
        <p:txBody>
          <a:bodyPr/>
          <a:lstStyle/>
          <a:p>
            <a:pPr algn="ctr" eaLnBrk="1" hangingPunct="1">
              <a:buFont typeface="Wingdings" charset="2"/>
              <a:buNone/>
              <a:defRPr/>
            </a:pPr>
            <a:r>
              <a:rPr lang="ja-JP" altLang="en-US" sz="5000" dirty="0">
                <a:ea typeface="ＭＳ Ｐゴシック" charset="-128"/>
              </a:rPr>
              <a:t>“</a:t>
            </a:r>
            <a:r>
              <a:rPr lang="en-US" altLang="ja-JP" sz="5000" dirty="0">
                <a:ea typeface="ＭＳ Ｐゴシック" charset="-128"/>
              </a:rPr>
              <a:t>The copies discovered in the caves proved to be remarkably close to the standard Hebrew Bible, varying slightly in the spelling of names. They give overwhelming confirmation of the reliability of the Bible.</a:t>
            </a:r>
            <a:r>
              <a:rPr lang="ja-JP" altLang="en-US" sz="5000" dirty="0">
                <a:ea typeface="ＭＳ Ｐゴシック" charset="-128"/>
              </a:rPr>
              <a:t>”</a:t>
            </a:r>
            <a:endParaRPr lang="en-US" altLang="en-US" sz="5000" dirty="0">
              <a:ea typeface="ＭＳ Ｐゴシック" charset="-128"/>
            </a:endParaRPr>
          </a:p>
        </p:txBody>
      </p:sp>
      <p:pic>
        <p:nvPicPr>
          <p:cNvPr id="34818" name="Picture 8" descr="MCSY01261_0000[1]">
            <a:extLst>
              <a:ext uri="{FF2B5EF4-FFF2-40B4-BE49-F238E27FC236}">
                <a16:creationId xmlns:a16="http://schemas.microsoft.com/office/drawing/2014/main" id="{C2EDE701-024E-8644-93C4-856DA5C384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163" y="5029200"/>
            <a:ext cx="3292475"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WordArt 20">
            <a:extLst>
              <a:ext uri="{FF2B5EF4-FFF2-40B4-BE49-F238E27FC236}">
                <a16:creationId xmlns:a16="http://schemas.microsoft.com/office/drawing/2014/main" id="{2DCC0640-867C-5A48-8CFA-2C38BD45C500}"/>
              </a:ext>
            </a:extLst>
          </p:cNvPr>
          <p:cNvSpPr>
            <a:spLocks noChangeArrowheads="1" noChangeShapeType="1" noTextEdit="1"/>
          </p:cNvSpPr>
          <p:nvPr/>
        </p:nvSpPr>
        <p:spPr bwMode="auto">
          <a:xfrm>
            <a:off x="10287000" y="241931"/>
            <a:ext cx="1554163" cy="1555455"/>
          </a:xfrm>
          <a:prstGeom prst="rect">
            <a:avLst/>
          </a:prstGeom>
        </p:spPr>
        <p:txBody>
          <a:bodyPr wrap="none" fromWordArt="1">
            <a:prstTxWarp prst="textPlain">
              <a:avLst>
                <a:gd name="adj" fmla="val 50000"/>
              </a:avLst>
            </a:prstTxWarp>
          </a:bodyPr>
          <a:lstStyle/>
          <a:p>
            <a:pPr algn="ctr"/>
            <a:endParaRPr lang="en-US" sz="5100" kern="10" dirty="0">
              <a:ln w="9525">
                <a:solidFill>
                  <a:srgbClr val="000000"/>
                </a:solidFill>
                <a:round/>
                <a:headEnd/>
                <a:tailEnd/>
              </a:ln>
              <a:solidFill>
                <a:srgbClr val="0033CC"/>
              </a:solidFill>
              <a:latin typeface="Arial Black" panose="020B0604020202020204" pitchFamily="34" charset="0"/>
              <a:cs typeface="Arial Black" panose="020B0604020202020204" pitchFamily="34" charset="0"/>
            </a:endParaRPr>
          </a:p>
        </p:txBody>
      </p:sp>
      <p:sp>
        <p:nvSpPr>
          <p:cNvPr id="16387" name="AutoShape 22">
            <a:extLst>
              <a:ext uri="{FF2B5EF4-FFF2-40B4-BE49-F238E27FC236}">
                <a16:creationId xmlns:a16="http://schemas.microsoft.com/office/drawing/2014/main" id="{4E235471-9187-4A4B-B508-49A352E95EE6}"/>
              </a:ext>
            </a:extLst>
          </p:cNvPr>
          <p:cNvSpPr>
            <a:spLocks noChangeArrowheads="1"/>
          </p:cNvSpPr>
          <p:nvPr/>
        </p:nvSpPr>
        <p:spPr bwMode="auto">
          <a:xfrm>
            <a:off x="5719578" y="3810000"/>
            <a:ext cx="2991344" cy="1595410"/>
          </a:xfrm>
          <a:prstGeom prst="rightArrow">
            <a:avLst>
              <a:gd name="adj1" fmla="val 50000"/>
              <a:gd name="adj2" fmla="val 36247"/>
            </a:avLst>
          </a:prstGeom>
          <a:solidFill>
            <a:schemeClr val="tx1"/>
          </a:solidFill>
          <a:ln w="9525">
            <a:solidFill>
              <a:schemeClr val="tx1"/>
            </a:solidFill>
            <a:miter lim="800000"/>
            <a:headEnd/>
            <a:tailEnd/>
          </a:ln>
        </p:spPr>
        <p:txBody>
          <a:bodyPr wrap="none" lIns="130622" tIns="65311" rIns="130622" bIns="65311" anchor="ct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endParaRPr lang="en-US" altLang="en-US"/>
          </a:p>
        </p:txBody>
      </p:sp>
      <p:pic>
        <p:nvPicPr>
          <p:cNvPr id="16388" name="Picture 24" descr="MCSO01704_0000[1]">
            <a:extLst>
              <a:ext uri="{FF2B5EF4-FFF2-40B4-BE49-F238E27FC236}">
                <a16:creationId xmlns:a16="http://schemas.microsoft.com/office/drawing/2014/main" id="{AE645810-5521-1B44-B09B-D386C545E9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272" y="2362200"/>
            <a:ext cx="5022105"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A picture containing icon&#10;&#10;Description automatically generated">
            <a:extLst>
              <a:ext uri="{FF2B5EF4-FFF2-40B4-BE49-F238E27FC236}">
                <a16:creationId xmlns:a16="http://schemas.microsoft.com/office/drawing/2014/main" id="{80C4747C-0A70-6E41-9C2C-955CDF0767F8}"/>
              </a:ext>
            </a:extLst>
          </p:cNvPr>
          <p:cNvPicPr>
            <a:picLocks noChangeAspect="1"/>
          </p:cNvPicPr>
          <p:nvPr/>
        </p:nvPicPr>
        <p:blipFill rotWithShape="1">
          <a:blip r:embed="rId3">
            <a:extLst>
              <a:ext uri="{28A0092B-C50C-407E-A947-70E740481C1C}">
                <a14:useLocalDpi xmlns:a14="http://schemas.microsoft.com/office/drawing/2010/main" val="0"/>
              </a:ext>
            </a:extLst>
          </a:blip>
          <a:srcRect l="5273" t="8993" r="6206" b="4997"/>
          <a:stretch/>
        </p:blipFill>
        <p:spPr>
          <a:xfrm>
            <a:off x="9288103" y="1874979"/>
            <a:ext cx="4610459" cy="4479641"/>
          </a:xfrm>
          <a:prstGeom prst="rect">
            <a:avLst/>
          </a:prstGeom>
        </p:spPr>
      </p:pic>
      <p:sp>
        <p:nvSpPr>
          <p:cNvPr id="6" name="TextBox 5">
            <a:extLst>
              <a:ext uri="{FF2B5EF4-FFF2-40B4-BE49-F238E27FC236}">
                <a16:creationId xmlns:a16="http://schemas.microsoft.com/office/drawing/2014/main" id="{E9477957-B5F8-EA41-99B9-6087D9929106}"/>
              </a:ext>
            </a:extLst>
          </p:cNvPr>
          <p:cNvSpPr txBox="1"/>
          <p:nvPr/>
        </p:nvSpPr>
        <p:spPr>
          <a:xfrm>
            <a:off x="6252978" y="1437606"/>
            <a:ext cx="1062222" cy="3170099"/>
          </a:xfrm>
          <a:prstGeom prst="rect">
            <a:avLst/>
          </a:prstGeom>
          <a:noFill/>
        </p:spPr>
        <p:txBody>
          <a:bodyPr wrap="square" rtlCol="0">
            <a:spAutoFit/>
          </a:bodyPr>
          <a:lstStyle/>
          <a:p>
            <a:r>
              <a:rPr lang="en-US" sz="20000" b="1" dirty="0">
                <a:ln w="22225">
                  <a:solidFill>
                    <a:schemeClr val="accent2"/>
                  </a:solidFill>
                  <a:prstDash val="solid"/>
                </a:ln>
                <a:solidFill>
                  <a:schemeClr val="accent2">
                    <a:lumMod val="40000"/>
                    <a:lumOff val="60000"/>
                  </a:schemeClr>
                </a:solidFill>
                <a:latin typeface="Avenir Next" panose="020B0503020202020204" pitchFamily="34" charset="0"/>
              </a:rPr>
              <a: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5" descr="https://lh6.googleusercontent.com/bZ4WMbJ-NUhQWAN7e0m8XbI62bV74WejI8KqcC8IHJoVbCio4FGKD--vwbczMLcK53N38Zz_9QZCbf34BDqxPUrUHFjLEqnhRHhr2WjWsyvKAY7NqvEV71amBWoyvZkahrMT8olS">
            <a:extLst>
              <a:ext uri="{FF2B5EF4-FFF2-40B4-BE49-F238E27FC236}">
                <a16:creationId xmlns:a16="http://schemas.microsoft.com/office/drawing/2014/main" id="{03A1803B-0AFD-644D-8304-5131B4B692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0000" y="533400"/>
            <a:ext cx="9550400" cy="716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ext Box 4">
            <a:extLst>
              <a:ext uri="{FF2B5EF4-FFF2-40B4-BE49-F238E27FC236}">
                <a16:creationId xmlns:a16="http://schemas.microsoft.com/office/drawing/2014/main" id="{01884F91-314D-7941-87B8-8880E072A71D}"/>
              </a:ext>
            </a:extLst>
          </p:cNvPr>
          <p:cNvSpPr txBox="1">
            <a:spLocks noChangeArrowheads="1"/>
          </p:cNvSpPr>
          <p:nvPr/>
        </p:nvSpPr>
        <p:spPr bwMode="auto">
          <a:xfrm>
            <a:off x="609600" y="1971359"/>
            <a:ext cx="13411200" cy="4286881"/>
          </a:xfrm>
          <a:prstGeom prst="rect">
            <a:avLst/>
          </a:prstGeom>
          <a:noFill/>
          <a:ln>
            <a:noFill/>
          </a:ln>
        </p:spPr>
        <p:txBody>
          <a:bodyPr wrap="square"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ct val="50000"/>
              </a:spcBef>
              <a:defRPr/>
            </a:pPr>
            <a:r>
              <a:rPr lang="en-US" altLang="en-US" sz="6000" dirty="0">
                <a:latin typeface="+mn-lt"/>
              </a:rPr>
              <a:t>Isaiah 40:8:</a:t>
            </a:r>
          </a:p>
          <a:p>
            <a:pPr algn="ctr">
              <a:spcBef>
                <a:spcPct val="50000"/>
              </a:spcBef>
              <a:defRPr/>
            </a:pPr>
            <a:r>
              <a:rPr lang="ja-JP" altLang="en-US" sz="6000" dirty="0">
                <a:latin typeface="+mn-lt"/>
              </a:rPr>
              <a:t>“</a:t>
            </a:r>
            <a:r>
              <a:rPr lang="en-US" altLang="ja-JP" sz="6000" dirty="0">
                <a:latin typeface="+mn-lt"/>
              </a:rPr>
              <a:t>The grass withers and the flowers fall </a:t>
            </a:r>
          </a:p>
          <a:p>
            <a:pPr algn="ctr">
              <a:spcBef>
                <a:spcPts val="0"/>
              </a:spcBef>
              <a:defRPr/>
            </a:pPr>
            <a:r>
              <a:rPr lang="en-US" altLang="ja-JP" sz="6000" u="sng" dirty="0">
                <a:latin typeface="+mn-lt"/>
              </a:rPr>
              <a:t>but the Word of our God stands forever.</a:t>
            </a:r>
            <a:r>
              <a:rPr lang="ja-JP" altLang="en-US" sz="6000" u="sng" dirty="0">
                <a:latin typeface="+mn-lt"/>
              </a:rPr>
              <a:t>”</a:t>
            </a:r>
            <a:endParaRPr lang="en-US" altLang="en-US" sz="6000" u="sng" dirty="0">
              <a:latin typeface="+mn-l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0E5CDE75-909C-F34D-8C0E-1862CCA6DA83}"/>
              </a:ext>
            </a:extLst>
          </p:cNvPr>
          <p:cNvSpPr>
            <a:spLocks noGrp="1" noChangeArrowheads="1"/>
          </p:cNvSpPr>
          <p:nvPr>
            <p:ph type="title"/>
          </p:nvPr>
        </p:nvSpPr>
        <p:spPr>
          <a:xfrm>
            <a:off x="608012" y="323262"/>
            <a:ext cx="13411199" cy="1249363"/>
          </a:xfrm>
        </p:spPr>
        <p:txBody>
          <a:bodyPr/>
          <a:lstStyle/>
          <a:p>
            <a:pPr eaLnBrk="1" hangingPunct="1">
              <a:defRPr/>
            </a:pPr>
            <a:r>
              <a:rPr lang="en-US" altLang="ja-JP" b="1" dirty="0">
                <a:solidFill>
                  <a:schemeClr val="tx1"/>
                </a:solidFill>
                <a:ea typeface="ＭＳ Ｐゴシック" charset="-128"/>
              </a:rPr>
              <a:t>God inspired the Bible</a:t>
            </a:r>
            <a:endParaRPr lang="en-US" altLang="en-US" b="1" dirty="0">
              <a:solidFill>
                <a:schemeClr val="tx1"/>
              </a:solidFill>
              <a:ea typeface="ＭＳ Ｐゴシック" charset="-128"/>
            </a:endParaRPr>
          </a:p>
        </p:txBody>
      </p:sp>
      <p:sp>
        <p:nvSpPr>
          <p:cNvPr id="47108" name="Rectangle 4">
            <a:extLst>
              <a:ext uri="{FF2B5EF4-FFF2-40B4-BE49-F238E27FC236}">
                <a16:creationId xmlns:a16="http://schemas.microsoft.com/office/drawing/2014/main" id="{EF8C36BC-5EC5-E54C-A8DA-6ECEC5C1A70B}"/>
              </a:ext>
            </a:extLst>
          </p:cNvPr>
          <p:cNvSpPr>
            <a:spLocks noGrp="1" noChangeArrowheads="1"/>
          </p:cNvSpPr>
          <p:nvPr>
            <p:ph type="body" idx="1"/>
          </p:nvPr>
        </p:nvSpPr>
        <p:spPr>
          <a:xfrm>
            <a:off x="2726529" y="1677693"/>
            <a:ext cx="9174163" cy="2332038"/>
          </a:xfrm>
        </p:spPr>
        <p:txBody>
          <a:bodyPr/>
          <a:lstStyle/>
          <a:p>
            <a:pPr marL="0" indent="0" algn="ctr" eaLnBrk="1" hangingPunct="1">
              <a:spcBef>
                <a:spcPts val="0"/>
              </a:spcBef>
              <a:buFont typeface="Wingdings" charset="2"/>
              <a:buNone/>
              <a:defRPr/>
            </a:pPr>
            <a:r>
              <a:rPr lang="en-US" altLang="en-US" sz="4000" dirty="0">
                <a:ea typeface="ＭＳ Ｐゴシック" charset="-128"/>
              </a:rPr>
              <a:t>God-breathed =</a:t>
            </a:r>
          </a:p>
          <a:p>
            <a:pPr marL="0" indent="0" algn="ctr" eaLnBrk="1" hangingPunct="1">
              <a:spcBef>
                <a:spcPts val="0"/>
              </a:spcBef>
              <a:buFont typeface="Wingdings" charset="2"/>
              <a:buNone/>
              <a:defRPr/>
            </a:pPr>
            <a:r>
              <a:rPr lang="en-US" altLang="en-US" sz="4000" dirty="0">
                <a:ea typeface="ＭＳ Ｐゴシック" charset="-128"/>
              </a:rPr>
              <a:t>God speaking through man  </a:t>
            </a:r>
          </a:p>
          <a:p>
            <a:pPr marL="0" indent="0" algn="ctr" eaLnBrk="1" hangingPunct="1">
              <a:spcBef>
                <a:spcPts val="0"/>
              </a:spcBef>
              <a:buFont typeface="Wingdings" charset="2"/>
              <a:buNone/>
              <a:defRPr/>
            </a:pPr>
            <a:r>
              <a:rPr lang="en-US" altLang="en-US" sz="4000" dirty="0">
                <a:ea typeface="ＭＳ Ｐゴシック" charset="-128"/>
              </a:rPr>
              <a:t>2 Timothy 3:16 </a:t>
            </a:r>
          </a:p>
        </p:txBody>
      </p:sp>
      <p:sp>
        <p:nvSpPr>
          <p:cNvPr id="17411" name="Rectangle 5">
            <a:extLst>
              <a:ext uri="{FF2B5EF4-FFF2-40B4-BE49-F238E27FC236}">
                <a16:creationId xmlns:a16="http://schemas.microsoft.com/office/drawing/2014/main" id="{B277C80A-4821-5840-B7DD-C61D1C86A138}"/>
              </a:ext>
            </a:extLst>
          </p:cNvPr>
          <p:cNvSpPr>
            <a:spLocks noChangeArrowheads="1"/>
          </p:cNvSpPr>
          <p:nvPr/>
        </p:nvSpPr>
        <p:spPr bwMode="auto">
          <a:xfrm>
            <a:off x="1408111" y="4114800"/>
            <a:ext cx="11811000" cy="364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nchor="ctr">
            <a:spAutoFit/>
          </a:bodyPr>
          <a:lstStyle>
            <a:lvl1pPr>
              <a:defRPr>
                <a:solidFill>
                  <a:schemeClr val="tx1"/>
                </a:solidFill>
                <a:latin typeface="Tahoma" panose="020B0604030504040204" pitchFamily="34" charset="0"/>
                <a:ea typeface="ＭＳ Ｐゴシック" panose="020B0600070205080204" pitchFamily="34" charset="-128"/>
              </a:defRPr>
            </a:lvl1pPr>
            <a:lvl2pPr>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r>
              <a:rPr lang="en-US" altLang="en-US" sz="3000" b="1" u="sng" dirty="0"/>
              <a:t>How did this happen?</a:t>
            </a:r>
          </a:p>
          <a:p>
            <a:pPr marL="457200" indent="-457200">
              <a:buFont typeface="Arial" panose="020B0604020202020204" pitchFamily="34" charset="0"/>
              <a:buChar char="•"/>
            </a:pPr>
            <a:r>
              <a:rPr lang="en-US" altLang="en-US" sz="3000" dirty="0"/>
              <a:t>The Holy Spirit moved through more than 40 people at different times to write His Word.</a:t>
            </a:r>
          </a:p>
          <a:p>
            <a:pPr marL="457200" indent="-457200">
              <a:buFont typeface="Arial" panose="020B0604020202020204" pitchFamily="34" charset="0"/>
              <a:buChar char="•"/>
            </a:pPr>
            <a:r>
              <a:rPr lang="en-US" altLang="en-US" sz="3000" dirty="0"/>
              <a:t>God allowed them to use their own styling to create His Word.</a:t>
            </a:r>
          </a:p>
          <a:p>
            <a:pPr marL="457200" indent="-457200">
              <a:buFont typeface="Arial" panose="020B0604020202020204" pitchFamily="34" charset="0"/>
              <a:buChar char="•"/>
            </a:pPr>
            <a:r>
              <a:rPr lang="en-US" altLang="en-US" sz="3000" dirty="0"/>
              <a:t>God used direct communication, circumstances, people who researched the life of Christ, and interviews with others.</a:t>
            </a:r>
          </a:p>
          <a:p>
            <a:pPr algn="ctr"/>
            <a:endParaRPr lang="en-US" altLang="en-US" sz="2000" dirty="0"/>
          </a:p>
          <a:p>
            <a:r>
              <a:rPr lang="en-US" altLang="en-US" sz="2800" b="1" dirty="0"/>
              <a:t>God DIRECTED the process!</a:t>
            </a:r>
          </a:p>
        </p:txBody>
      </p:sp>
      <p:pic>
        <p:nvPicPr>
          <p:cNvPr id="17412" name="Picture 7" descr="MCj03121060000[1]">
            <a:extLst>
              <a:ext uri="{FF2B5EF4-FFF2-40B4-BE49-F238E27FC236}">
                <a16:creationId xmlns:a16="http://schemas.microsoft.com/office/drawing/2014/main" id="{7F5E1353-0D69-D049-91F6-376D512D8E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08012" y="1832261"/>
            <a:ext cx="2925763" cy="188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8" descr="MCEN00464_0000[1]">
            <a:extLst>
              <a:ext uri="{FF2B5EF4-FFF2-40B4-BE49-F238E27FC236}">
                <a16:creationId xmlns:a16="http://schemas.microsoft.com/office/drawing/2014/main" id="{BF630D8E-B3B1-424F-95E1-FF1B74DDE7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7600" y="1551782"/>
            <a:ext cx="35306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4" descr="http://nikkor.tumblr.com/post/35155064/cuneiform-tablet-featuring-a-tally-of-sheep-and">
            <a:hlinkClick r:id="rId2"/>
            <a:extLst>
              <a:ext uri="{FF2B5EF4-FFF2-40B4-BE49-F238E27FC236}">
                <a16:creationId xmlns:a16="http://schemas.microsoft.com/office/drawing/2014/main" id="{8278C18E-9DED-5A44-9E95-58EE3E300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9275" y="3749675"/>
            <a:ext cx="5364163" cy="3992563"/>
          </a:xfrm>
          <a:prstGeom prst="rect">
            <a:avLst/>
          </a:prstGeom>
          <a:solidFill>
            <a:schemeClr val="accent1"/>
          </a:solidFill>
          <a:ln w="19050">
            <a:solidFill>
              <a:schemeClr val="accent1"/>
            </a:solidFill>
            <a:miter lim="800000"/>
            <a:headEnd/>
            <a:tailEnd/>
          </a:ln>
        </p:spPr>
      </p:pic>
      <p:pic>
        <p:nvPicPr>
          <p:cNvPr id="19458" name="Picture 16" descr="Cuneiform tablet from the Kirkor Minassian collection in the US Library of Congress, ca. 24th century.">
            <a:hlinkClick r:id="rId4" tooltip="Cuneiform tablet from the Kirkor Minassian collection in the US Library of Congress, ca. 24th century."/>
            <a:extLst>
              <a:ext uri="{FF2B5EF4-FFF2-40B4-BE49-F238E27FC236}">
                <a16:creationId xmlns:a16="http://schemas.microsoft.com/office/drawing/2014/main" id="{E33F2CC6-B899-9A4F-94B1-4E1ECA98C82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4725" y="365125"/>
            <a:ext cx="5946775" cy="740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ext Box 17">
            <a:extLst>
              <a:ext uri="{FF2B5EF4-FFF2-40B4-BE49-F238E27FC236}">
                <a16:creationId xmlns:a16="http://schemas.microsoft.com/office/drawing/2014/main" id="{B567E09C-C9F4-704D-A8DA-F11894A52F02}"/>
              </a:ext>
            </a:extLst>
          </p:cNvPr>
          <p:cNvSpPr txBox="1">
            <a:spLocks noChangeArrowheads="1"/>
          </p:cNvSpPr>
          <p:nvPr/>
        </p:nvSpPr>
        <p:spPr bwMode="auto">
          <a:xfrm>
            <a:off x="7288967" y="228600"/>
            <a:ext cx="6827837" cy="3209663"/>
          </a:xfrm>
          <a:prstGeom prst="rect">
            <a:avLst/>
          </a:prstGeom>
          <a:noFill/>
          <a:ln>
            <a:noFill/>
          </a:ln>
        </p:spPr>
        <p:txBody>
          <a:bodyPr lIns="130622" tIns="65311" rIns="130622" bIns="65311">
            <a:spAutoFit/>
          </a:bodyPr>
          <a:lstStyle>
            <a:lvl1pPr>
              <a:defRPr>
                <a:solidFill>
                  <a:schemeClr val="tx1"/>
                </a:solidFill>
                <a:latin typeface="Tahoma" charset="0"/>
                <a:ea typeface="ＭＳ Ｐゴシック" charset="-128"/>
              </a:defRPr>
            </a:lvl1pPr>
            <a:lvl2pPr marL="742950" indent="-285750">
              <a:defRPr>
                <a:solidFill>
                  <a:schemeClr val="tx1"/>
                </a:solidFill>
                <a:latin typeface="Tahoma" charset="0"/>
                <a:ea typeface="ＭＳ Ｐゴシック" charset="-128"/>
              </a:defRPr>
            </a:lvl2pPr>
            <a:lvl3pPr marL="1143000" indent="-228600">
              <a:defRPr>
                <a:solidFill>
                  <a:schemeClr val="tx1"/>
                </a:solidFill>
                <a:latin typeface="Tahoma" charset="0"/>
                <a:ea typeface="ＭＳ Ｐゴシック" charset="-128"/>
              </a:defRPr>
            </a:lvl3pPr>
            <a:lvl4pPr marL="1600200" indent="-228600">
              <a:defRPr>
                <a:solidFill>
                  <a:schemeClr val="tx1"/>
                </a:solidFill>
                <a:latin typeface="Tahoma" charset="0"/>
                <a:ea typeface="ＭＳ Ｐゴシック" charset="-128"/>
              </a:defRPr>
            </a:lvl4pPr>
            <a:lvl5pPr marL="2057400" indent="-228600">
              <a:defRPr>
                <a:solidFill>
                  <a:schemeClr val="tx1"/>
                </a:solidFill>
                <a:latin typeface="Tahoma" charset="0"/>
                <a:ea typeface="ＭＳ Ｐゴシック" charset="-128"/>
              </a:defRPr>
            </a:lvl5pPr>
            <a:lvl6pPr marL="2514600" indent="-228600" eaLnBrk="0" fontAlgn="base" hangingPunct="0">
              <a:spcBef>
                <a:spcPct val="0"/>
              </a:spcBef>
              <a:spcAft>
                <a:spcPct val="0"/>
              </a:spcAft>
              <a:defRPr>
                <a:solidFill>
                  <a:schemeClr val="tx1"/>
                </a:solidFill>
                <a:latin typeface="Tahoma" charset="0"/>
                <a:ea typeface="ＭＳ Ｐゴシック" charset="-128"/>
              </a:defRPr>
            </a:lvl6pPr>
            <a:lvl7pPr marL="2971800" indent="-228600" eaLnBrk="0" fontAlgn="base" hangingPunct="0">
              <a:spcBef>
                <a:spcPct val="0"/>
              </a:spcBef>
              <a:spcAft>
                <a:spcPct val="0"/>
              </a:spcAft>
              <a:defRPr>
                <a:solidFill>
                  <a:schemeClr val="tx1"/>
                </a:solidFill>
                <a:latin typeface="Tahoma" charset="0"/>
                <a:ea typeface="ＭＳ Ｐゴシック" charset="-128"/>
              </a:defRPr>
            </a:lvl7pPr>
            <a:lvl8pPr marL="3429000" indent="-228600" eaLnBrk="0" fontAlgn="base" hangingPunct="0">
              <a:spcBef>
                <a:spcPct val="0"/>
              </a:spcBef>
              <a:spcAft>
                <a:spcPct val="0"/>
              </a:spcAft>
              <a:defRPr>
                <a:solidFill>
                  <a:schemeClr val="tx1"/>
                </a:solidFill>
                <a:latin typeface="Tahoma" charset="0"/>
                <a:ea typeface="ＭＳ Ｐゴシック" charset="-128"/>
              </a:defRPr>
            </a:lvl8pPr>
            <a:lvl9pPr marL="3886200" indent="-228600" eaLnBrk="0" fontAlgn="base" hangingPunct="0">
              <a:spcBef>
                <a:spcPct val="0"/>
              </a:spcBef>
              <a:spcAft>
                <a:spcPct val="0"/>
              </a:spcAft>
              <a:defRPr>
                <a:solidFill>
                  <a:schemeClr val="tx1"/>
                </a:solidFill>
                <a:latin typeface="Tahoma" charset="0"/>
                <a:ea typeface="ＭＳ Ｐゴシック" charset="-128"/>
              </a:defRPr>
            </a:lvl9pPr>
          </a:lstStyle>
          <a:p>
            <a:pPr algn="ctr">
              <a:spcBef>
                <a:spcPct val="50000"/>
              </a:spcBef>
              <a:defRPr/>
            </a:pPr>
            <a:r>
              <a:rPr lang="en-US" altLang="en-US" sz="6000" b="1" dirty="0">
                <a:latin typeface="+mn-lt"/>
              </a:rPr>
              <a:t>Cuneiform</a:t>
            </a:r>
            <a:r>
              <a:rPr lang="en-US" altLang="en-US" sz="2400" b="1" dirty="0">
                <a:latin typeface="+mn-lt"/>
              </a:rPr>
              <a:t>  </a:t>
            </a:r>
          </a:p>
          <a:p>
            <a:pPr algn="ctr">
              <a:spcBef>
                <a:spcPts val="0"/>
              </a:spcBef>
              <a:spcAft>
                <a:spcPts val="1200"/>
              </a:spcAft>
              <a:defRPr/>
            </a:pPr>
            <a:r>
              <a:rPr lang="ja-JP" altLang="en-US" sz="3000" dirty="0">
                <a:latin typeface="+mn-lt"/>
              </a:rPr>
              <a:t>“</a:t>
            </a:r>
            <a:r>
              <a:rPr lang="en-US" altLang="ja-JP" sz="3000" dirty="0">
                <a:latin typeface="+mn-lt"/>
              </a:rPr>
              <a:t>Wedge shaped writing</a:t>
            </a:r>
            <a:r>
              <a:rPr lang="ja-JP" altLang="en-US" sz="3000" dirty="0">
                <a:latin typeface="+mn-lt"/>
              </a:rPr>
              <a:t>”</a:t>
            </a:r>
            <a:r>
              <a:rPr lang="en-US" altLang="ja-JP" sz="3000" dirty="0">
                <a:latin typeface="+mn-lt"/>
              </a:rPr>
              <a:t>  </a:t>
            </a:r>
          </a:p>
          <a:p>
            <a:pPr algn="ctr">
              <a:spcBef>
                <a:spcPts val="0"/>
              </a:spcBef>
              <a:defRPr/>
            </a:pPr>
            <a:r>
              <a:rPr lang="en-US" altLang="en-US" sz="3000" dirty="0">
                <a:latin typeface="+mn-lt"/>
              </a:rPr>
              <a:t>This was used during the time of </a:t>
            </a:r>
          </a:p>
          <a:p>
            <a:pPr algn="ctr">
              <a:spcBef>
                <a:spcPts val="0"/>
              </a:spcBef>
              <a:spcAft>
                <a:spcPts val="1200"/>
              </a:spcAft>
              <a:defRPr/>
            </a:pPr>
            <a:r>
              <a:rPr lang="en-US" altLang="en-US" sz="3000" dirty="0">
                <a:latin typeface="+mn-lt"/>
              </a:rPr>
              <a:t>King Nebuchadnezzar</a:t>
            </a:r>
          </a:p>
          <a:p>
            <a:pPr algn="ctr">
              <a:spcBef>
                <a:spcPts val="0"/>
              </a:spcBef>
              <a:defRPr/>
            </a:pPr>
            <a:r>
              <a:rPr lang="en-US" altLang="en-US" sz="3000" dirty="0">
                <a:latin typeface="+mn-lt"/>
              </a:rPr>
              <a:t>2200-500 BC</a:t>
            </a:r>
          </a:p>
        </p:txBody>
      </p:sp>
      <p:sp>
        <p:nvSpPr>
          <p:cNvPr id="19460" name="WordArt 18">
            <a:extLst>
              <a:ext uri="{FF2B5EF4-FFF2-40B4-BE49-F238E27FC236}">
                <a16:creationId xmlns:a16="http://schemas.microsoft.com/office/drawing/2014/main" id="{B43DCA4B-651A-D74B-9CE1-5BDD3868253C}"/>
              </a:ext>
            </a:extLst>
          </p:cNvPr>
          <p:cNvSpPr>
            <a:spLocks noChangeArrowheads="1" noChangeShapeType="1" noTextEdit="1"/>
          </p:cNvSpPr>
          <p:nvPr/>
        </p:nvSpPr>
        <p:spPr bwMode="auto">
          <a:xfrm>
            <a:off x="1692275" y="6765925"/>
            <a:ext cx="4510088" cy="685800"/>
          </a:xfrm>
          <a:prstGeom prst="rect">
            <a:avLst/>
          </a:prstGeom>
        </p:spPr>
        <p:txBody>
          <a:bodyPr wrap="none" fromWordArt="1">
            <a:prstTxWarp prst="textPlain">
              <a:avLst>
                <a:gd name="adj" fmla="val 50000"/>
              </a:avLst>
            </a:prstTxWarp>
          </a:bodyPr>
          <a:lstStyle/>
          <a:p>
            <a:pPr algn="ctr"/>
            <a:r>
              <a:rPr lang="en-US" sz="5100" kern="10">
                <a:ln w="19050">
                  <a:solidFill>
                    <a:srgbClr val="99CCFF"/>
                  </a:solidFill>
                  <a:round/>
                  <a:headEnd/>
                  <a:tailEnd/>
                </a:ln>
                <a:solidFill>
                  <a:srgbClr val="0066CC"/>
                </a:solidFill>
                <a:effectLst>
                  <a:outerShdw dist="35921" dir="2700000" algn="ctr" rotWithShape="0">
                    <a:srgbClr val="990000">
                      <a:alpha val="74997"/>
                    </a:srgbClr>
                  </a:outerShdw>
                </a:effectLst>
                <a:latin typeface="Impact" panose="020B0806030902050204" pitchFamily="34" charset="0"/>
              </a:rPr>
              <a:t>Egypt</a:t>
            </a:r>
          </a:p>
        </p:txBody>
      </p:sp>
      <p:pic>
        <p:nvPicPr>
          <p:cNvPr id="19461" name="Picture 20" descr="MCj04366240000[1]">
            <a:extLst>
              <a:ext uri="{FF2B5EF4-FFF2-40B4-BE49-F238E27FC236}">
                <a16:creationId xmlns:a16="http://schemas.microsoft.com/office/drawing/2014/main" id="{FA2A536A-D334-D34F-B7AF-48ABEB475E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438" y="5230813"/>
            <a:ext cx="2927350" cy="187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4">
            <a:extLst>
              <a:ext uri="{FF2B5EF4-FFF2-40B4-BE49-F238E27FC236}">
                <a16:creationId xmlns:a16="http://schemas.microsoft.com/office/drawing/2014/main" id="{7323B73F-56D2-624E-BD2D-0A259902220B}"/>
              </a:ext>
            </a:extLst>
          </p:cNvPr>
          <p:cNvSpPr txBox="1">
            <a:spLocks noChangeArrowheads="1"/>
          </p:cNvSpPr>
          <p:nvPr/>
        </p:nvSpPr>
        <p:spPr bwMode="auto">
          <a:xfrm>
            <a:off x="365125" y="365125"/>
            <a:ext cx="13808063" cy="3363552"/>
          </a:xfrm>
          <a:prstGeom prst="rect">
            <a:avLst/>
          </a:prstGeom>
          <a:noFill/>
          <a:ln>
            <a:noFill/>
          </a:ln>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spcAft>
                <a:spcPts val="1200"/>
              </a:spcAft>
              <a:defRPr/>
            </a:pPr>
            <a:r>
              <a:rPr lang="en-US" altLang="en-US" sz="6000" b="1" dirty="0">
                <a:latin typeface="+mn-lt"/>
              </a:rPr>
              <a:t>The Old Testament was written on stone, clay, and leather.</a:t>
            </a:r>
          </a:p>
          <a:p>
            <a:pPr algn="ctr">
              <a:spcBef>
                <a:spcPts val="0"/>
              </a:spcBef>
              <a:spcAft>
                <a:spcPts val="1200"/>
              </a:spcAft>
              <a:defRPr/>
            </a:pPr>
            <a:r>
              <a:rPr lang="en-US" altLang="en-US" sz="4000" b="1" dirty="0">
                <a:latin typeface="+mn-lt"/>
              </a:rPr>
              <a:t>1500 – 400 BC</a:t>
            </a:r>
          </a:p>
          <a:p>
            <a:pPr algn="ctr">
              <a:spcBef>
                <a:spcPts val="0"/>
              </a:spcBef>
              <a:defRPr/>
            </a:pPr>
            <a:r>
              <a:rPr lang="en-US" altLang="en-US" sz="3000" dirty="0">
                <a:latin typeface="+mn-lt"/>
              </a:rPr>
              <a:t>The OT was written in Hebrew.</a:t>
            </a:r>
          </a:p>
        </p:txBody>
      </p:sp>
      <p:sp>
        <p:nvSpPr>
          <p:cNvPr id="20482" name="Line 5">
            <a:extLst>
              <a:ext uri="{FF2B5EF4-FFF2-40B4-BE49-F238E27FC236}">
                <a16:creationId xmlns:a16="http://schemas.microsoft.com/office/drawing/2014/main" id="{C38F9567-2AF2-F341-B2D7-3E9F7FF2041C}"/>
              </a:ext>
            </a:extLst>
          </p:cNvPr>
          <p:cNvSpPr>
            <a:spLocks noChangeShapeType="1"/>
          </p:cNvSpPr>
          <p:nvPr/>
        </p:nvSpPr>
        <p:spPr bwMode="auto">
          <a:xfrm>
            <a:off x="365125" y="6035675"/>
            <a:ext cx="13533438" cy="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3" name="Line 6">
            <a:extLst>
              <a:ext uri="{FF2B5EF4-FFF2-40B4-BE49-F238E27FC236}">
                <a16:creationId xmlns:a16="http://schemas.microsoft.com/office/drawing/2014/main" id="{9BE405AD-5197-D14A-94E8-9985C3D27AF4}"/>
              </a:ext>
            </a:extLst>
          </p:cNvPr>
          <p:cNvSpPr>
            <a:spLocks noChangeShapeType="1"/>
          </p:cNvSpPr>
          <p:nvPr/>
        </p:nvSpPr>
        <p:spPr bwMode="auto">
          <a:xfrm>
            <a:off x="8778875" y="5394325"/>
            <a:ext cx="0" cy="137160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4" name="Text Box 7">
            <a:extLst>
              <a:ext uri="{FF2B5EF4-FFF2-40B4-BE49-F238E27FC236}">
                <a16:creationId xmlns:a16="http://schemas.microsoft.com/office/drawing/2014/main" id="{C5122A04-EDCC-6047-BFC6-FEEC7649319F}"/>
              </a:ext>
            </a:extLst>
          </p:cNvPr>
          <p:cNvSpPr txBox="1">
            <a:spLocks noChangeArrowheads="1"/>
          </p:cNvSpPr>
          <p:nvPr/>
        </p:nvSpPr>
        <p:spPr bwMode="auto">
          <a:xfrm>
            <a:off x="4191000" y="4111478"/>
            <a:ext cx="1828800"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1500 BC</a:t>
            </a:r>
          </a:p>
          <a:p>
            <a:pPr algn="ctr">
              <a:spcBef>
                <a:spcPts val="0"/>
              </a:spcBef>
            </a:pPr>
            <a:r>
              <a:rPr lang="en-US" altLang="en-US" sz="3000" dirty="0"/>
              <a:t>Sundial</a:t>
            </a:r>
          </a:p>
        </p:txBody>
      </p:sp>
      <p:sp>
        <p:nvSpPr>
          <p:cNvPr id="20485" name="Text Box 8">
            <a:extLst>
              <a:ext uri="{FF2B5EF4-FFF2-40B4-BE49-F238E27FC236}">
                <a16:creationId xmlns:a16="http://schemas.microsoft.com/office/drawing/2014/main" id="{1E3B2367-EF14-004B-AE07-845646E2A4DB}"/>
              </a:ext>
            </a:extLst>
          </p:cNvPr>
          <p:cNvSpPr txBox="1">
            <a:spLocks noChangeArrowheads="1"/>
          </p:cNvSpPr>
          <p:nvPr/>
        </p:nvSpPr>
        <p:spPr bwMode="auto">
          <a:xfrm>
            <a:off x="9509125" y="5029200"/>
            <a:ext cx="2195513"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spcBef>
                <a:spcPct val="50000"/>
              </a:spcBef>
            </a:pPr>
            <a:r>
              <a:rPr lang="en-US" altLang="en-US" sz="2400"/>
              <a:t>A.D.</a:t>
            </a:r>
          </a:p>
        </p:txBody>
      </p:sp>
      <p:sp>
        <p:nvSpPr>
          <p:cNvPr id="20486" name="Line 9">
            <a:extLst>
              <a:ext uri="{FF2B5EF4-FFF2-40B4-BE49-F238E27FC236}">
                <a16:creationId xmlns:a16="http://schemas.microsoft.com/office/drawing/2014/main" id="{6BCC5900-8EF5-9445-A598-771E8DDE91DB}"/>
              </a:ext>
            </a:extLst>
          </p:cNvPr>
          <p:cNvSpPr>
            <a:spLocks noChangeShapeType="1"/>
          </p:cNvSpPr>
          <p:nvPr/>
        </p:nvSpPr>
        <p:spPr bwMode="auto">
          <a:xfrm>
            <a:off x="1341438" y="5211763"/>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7" name="Line 11">
            <a:extLst>
              <a:ext uri="{FF2B5EF4-FFF2-40B4-BE49-F238E27FC236}">
                <a16:creationId xmlns:a16="http://schemas.microsoft.com/office/drawing/2014/main" id="{7752415C-C762-0C4D-A742-DEBF72A44477}"/>
              </a:ext>
            </a:extLst>
          </p:cNvPr>
          <p:cNvSpPr>
            <a:spLocks noChangeShapeType="1"/>
          </p:cNvSpPr>
          <p:nvPr/>
        </p:nvSpPr>
        <p:spPr bwMode="auto">
          <a:xfrm flipH="1" flipV="1">
            <a:off x="5608638" y="6218238"/>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88" name="Text Box 12">
            <a:extLst>
              <a:ext uri="{FF2B5EF4-FFF2-40B4-BE49-F238E27FC236}">
                <a16:creationId xmlns:a16="http://schemas.microsoft.com/office/drawing/2014/main" id="{22E03CF4-169D-0B47-9ED1-EFDA6E3524E4}"/>
              </a:ext>
            </a:extLst>
          </p:cNvPr>
          <p:cNvSpPr txBox="1">
            <a:spLocks noChangeArrowheads="1"/>
          </p:cNvSpPr>
          <p:nvPr/>
        </p:nvSpPr>
        <p:spPr bwMode="auto">
          <a:xfrm>
            <a:off x="4450556" y="6837190"/>
            <a:ext cx="23161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1100 BC</a:t>
            </a:r>
          </a:p>
          <a:p>
            <a:pPr algn="ctr">
              <a:spcBef>
                <a:spcPts val="0"/>
              </a:spcBef>
            </a:pPr>
            <a:r>
              <a:rPr lang="en-US" altLang="en-US" sz="3000" dirty="0"/>
              <a:t>Compass</a:t>
            </a:r>
          </a:p>
        </p:txBody>
      </p:sp>
      <p:sp>
        <p:nvSpPr>
          <p:cNvPr id="20489" name="Text Box 13">
            <a:extLst>
              <a:ext uri="{FF2B5EF4-FFF2-40B4-BE49-F238E27FC236}">
                <a16:creationId xmlns:a16="http://schemas.microsoft.com/office/drawing/2014/main" id="{E40637A4-C265-DB4B-B1C2-D5EEC98DD63F}"/>
              </a:ext>
            </a:extLst>
          </p:cNvPr>
          <p:cNvSpPr txBox="1">
            <a:spLocks noChangeArrowheads="1"/>
          </p:cNvSpPr>
          <p:nvPr/>
        </p:nvSpPr>
        <p:spPr bwMode="auto">
          <a:xfrm>
            <a:off x="22304" y="4156536"/>
            <a:ext cx="29257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marL="342900" indent="-342900">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1800-1900 BC</a:t>
            </a:r>
          </a:p>
          <a:p>
            <a:pPr algn="ctr">
              <a:spcBef>
                <a:spcPts val="0"/>
              </a:spcBef>
            </a:pPr>
            <a:r>
              <a:rPr lang="en-US" altLang="en-US" sz="3000" dirty="0"/>
              <a:t>Alphabet</a:t>
            </a:r>
          </a:p>
        </p:txBody>
      </p:sp>
      <p:sp>
        <p:nvSpPr>
          <p:cNvPr id="20491" name="Line 15">
            <a:extLst>
              <a:ext uri="{FF2B5EF4-FFF2-40B4-BE49-F238E27FC236}">
                <a16:creationId xmlns:a16="http://schemas.microsoft.com/office/drawing/2014/main" id="{0DD17B7A-A47E-044B-A698-DAE4151562AE}"/>
              </a:ext>
            </a:extLst>
          </p:cNvPr>
          <p:cNvSpPr>
            <a:spLocks noChangeShapeType="1"/>
          </p:cNvSpPr>
          <p:nvPr/>
        </p:nvSpPr>
        <p:spPr bwMode="auto">
          <a:xfrm flipV="1">
            <a:off x="2438400" y="6218238"/>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
        <p:nvSpPr>
          <p:cNvPr id="20492" name="Text Box 16">
            <a:extLst>
              <a:ext uri="{FF2B5EF4-FFF2-40B4-BE49-F238E27FC236}">
                <a16:creationId xmlns:a16="http://schemas.microsoft.com/office/drawing/2014/main" id="{366C7CE7-8807-D447-A271-A2D38A1AEE5F}"/>
              </a:ext>
            </a:extLst>
          </p:cNvPr>
          <p:cNvSpPr txBox="1">
            <a:spLocks noChangeArrowheads="1"/>
          </p:cNvSpPr>
          <p:nvPr/>
        </p:nvSpPr>
        <p:spPr bwMode="auto">
          <a:xfrm>
            <a:off x="1265329" y="6858000"/>
            <a:ext cx="2316163"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ts val="0"/>
              </a:spcBef>
            </a:pPr>
            <a:r>
              <a:rPr lang="en-US" altLang="en-US" sz="3000" dirty="0"/>
              <a:t>1400 BC</a:t>
            </a:r>
          </a:p>
          <a:p>
            <a:pPr algn="ctr">
              <a:spcBef>
                <a:spcPts val="0"/>
              </a:spcBef>
            </a:pPr>
            <a:r>
              <a:rPr lang="en-US" altLang="en-US" sz="3000" dirty="0"/>
              <a:t>Cocoa Bean</a:t>
            </a:r>
          </a:p>
        </p:txBody>
      </p:sp>
      <p:pic>
        <p:nvPicPr>
          <p:cNvPr id="20493" name="Picture 18" descr="MCj01570990000[1]">
            <a:extLst>
              <a:ext uri="{FF2B5EF4-FFF2-40B4-BE49-F238E27FC236}">
                <a16:creationId xmlns:a16="http://schemas.microsoft.com/office/drawing/2014/main" id="{93A389DE-C954-FA44-A606-06868C2715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5650" y="4645211"/>
            <a:ext cx="144145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4" name="Picture 3">
            <a:extLst>
              <a:ext uri="{FF2B5EF4-FFF2-40B4-BE49-F238E27FC236}">
                <a16:creationId xmlns:a16="http://schemas.microsoft.com/office/drawing/2014/main" id="{E9934F15-164D-234E-A604-7101EE7F3C3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30540" y="6275906"/>
            <a:ext cx="1433143" cy="17921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Line 9">
            <a:extLst>
              <a:ext uri="{FF2B5EF4-FFF2-40B4-BE49-F238E27FC236}">
                <a16:creationId xmlns:a16="http://schemas.microsoft.com/office/drawing/2014/main" id="{B9BE59B8-3D91-0B46-B658-9D8055A0E898}"/>
              </a:ext>
            </a:extLst>
          </p:cNvPr>
          <p:cNvSpPr>
            <a:spLocks noChangeShapeType="1"/>
          </p:cNvSpPr>
          <p:nvPr/>
        </p:nvSpPr>
        <p:spPr bwMode="auto">
          <a:xfrm>
            <a:off x="5105400" y="5211763"/>
            <a:ext cx="0" cy="639762"/>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lIns="130622" tIns="65311" rIns="130622" bIns="65311"/>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314BE8D3-4E6C-7D44-BD31-B5F8A5F0635F}"/>
              </a:ext>
            </a:extLst>
          </p:cNvPr>
          <p:cNvSpPr>
            <a:spLocks noGrp="1" noChangeArrowheads="1"/>
          </p:cNvSpPr>
          <p:nvPr>
            <p:ph type="body" idx="1"/>
          </p:nvPr>
        </p:nvSpPr>
        <p:spPr>
          <a:xfrm>
            <a:off x="731838" y="365125"/>
            <a:ext cx="13166725" cy="6991350"/>
          </a:xfrm>
        </p:spPr>
        <p:txBody>
          <a:bodyPr/>
          <a:lstStyle/>
          <a:p>
            <a:pPr marL="0" indent="0" algn="ctr" eaLnBrk="1" hangingPunct="1">
              <a:spcBef>
                <a:spcPts val="0"/>
              </a:spcBef>
              <a:buFont typeface="Wingdings" charset="2"/>
              <a:buNone/>
              <a:defRPr/>
            </a:pPr>
            <a:r>
              <a:rPr lang="en-US" altLang="en-US" sz="6000" b="1" dirty="0">
                <a:ea typeface="ＭＳ Ｐゴシック" charset="-128"/>
              </a:rPr>
              <a:t>The New Testament was written in 50 – 100 AD</a:t>
            </a:r>
          </a:p>
          <a:p>
            <a:pPr algn="ctr" eaLnBrk="1" hangingPunct="1">
              <a:buFont typeface="Wingdings" charset="2"/>
              <a:buNone/>
              <a:defRPr/>
            </a:pPr>
            <a:endParaRPr lang="en-US" altLang="en-US" dirty="0">
              <a:ea typeface="ＭＳ Ｐゴシック" charset="-128"/>
            </a:endParaRPr>
          </a:p>
          <a:p>
            <a:pPr algn="ctr" eaLnBrk="1" hangingPunct="1">
              <a:buFont typeface="Wingdings" charset="2"/>
              <a:buNone/>
              <a:defRPr/>
            </a:pPr>
            <a:endParaRPr lang="en-US" altLang="en-US" dirty="0">
              <a:ea typeface="ＭＳ Ｐゴシック" charset="-128"/>
            </a:endParaRPr>
          </a:p>
          <a:p>
            <a:pPr algn="ctr" eaLnBrk="1" hangingPunct="1">
              <a:buFont typeface="Wingdings" charset="2"/>
              <a:buNone/>
              <a:defRPr/>
            </a:pPr>
            <a:endParaRPr lang="en-US" altLang="en-US" dirty="0">
              <a:ea typeface="ＭＳ Ｐゴシック" charset="-128"/>
            </a:endParaRPr>
          </a:p>
        </p:txBody>
      </p:sp>
      <p:pic>
        <p:nvPicPr>
          <p:cNvPr id="21506" name="Picture 4" descr="http://www.artlex.com/ArtLex/P.html">
            <a:hlinkClick r:id="rId2"/>
            <a:extLst>
              <a:ext uri="{FF2B5EF4-FFF2-40B4-BE49-F238E27FC236}">
                <a16:creationId xmlns:a16="http://schemas.microsoft.com/office/drawing/2014/main" id="{F390385C-5F0D-954C-B77B-672926277B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676" y="2453894"/>
            <a:ext cx="3629337" cy="3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6" descr="Image:Louvres-anitiquites-egyptiennes-p1010869.jpg">
            <a:hlinkClick r:id="rId4"/>
            <a:extLst>
              <a:ext uri="{FF2B5EF4-FFF2-40B4-BE49-F238E27FC236}">
                <a16:creationId xmlns:a16="http://schemas.microsoft.com/office/drawing/2014/main" id="{579691D2-1285-8E47-AADB-34C99B7FE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4741" y="2453893"/>
            <a:ext cx="6786711" cy="38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 Box 7">
            <a:extLst>
              <a:ext uri="{FF2B5EF4-FFF2-40B4-BE49-F238E27FC236}">
                <a16:creationId xmlns:a16="http://schemas.microsoft.com/office/drawing/2014/main" id="{C643F072-16CB-6144-ADB5-C00C84630756}"/>
              </a:ext>
            </a:extLst>
          </p:cNvPr>
          <p:cNvSpPr txBox="1">
            <a:spLocks noChangeArrowheads="1"/>
          </p:cNvSpPr>
          <p:nvPr/>
        </p:nvSpPr>
        <p:spPr bwMode="auto">
          <a:xfrm>
            <a:off x="914400" y="6362803"/>
            <a:ext cx="5119688" cy="10552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Papyrus plants grew along the Nile River in Egypt.</a:t>
            </a:r>
          </a:p>
        </p:txBody>
      </p:sp>
      <p:sp>
        <p:nvSpPr>
          <p:cNvPr id="21509" name="Text Box 8">
            <a:extLst>
              <a:ext uri="{FF2B5EF4-FFF2-40B4-BE49-F238E27FC236}">
                <a16:creationId xmlns:a16="http://schemas.microsoft.com/office/drawing/2014/main" id="{63041A09-13DC-D245-AC2B-6C3D3A7FFEF2}"/>
              </a:ext>
            </a:extLst>
          </p:cNvPr>
          <p:cNvSpPr txBox="1">
            <a:spLocks noChangeArrowheads="1"/>
          </p:cNvSpPr>
          <p:nvPr/>
        </p:nvSpPr>
        <p:spPr bwMode="auto">
          <a:xfrm>
            <a:off x="7727783" y="6479168"/>
            <a:ext cx="5000625" cy="59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622" tIns="65311" rIns="130622" bIns="65311">
            <a:spAutoFit/>
          </a:bodyPr>
          <a:lstStyle>
            <a:lvl1pPr>
              <a:defRPr>
                <a:solidFill>
                  <a:schemeClr val="tx1"/>
                </a:solidFill>
                <a:latin typeface="Tahoma" panose="020B0604030504040204" pitchFamily="34" charset="0"/>
                <a:ea typeface="ＭＳ Ｐゴシック" panose="020B0600070205080204" pitchFamily="34" charset="-128"/>
              </a:defRPr>
            </a:lvl1pPr>
            <a:lvl2pPr marL="742950" indent="-285750">
              <a:defRPr>
                <a:solidFill>
                  <a:schemeClr val="tx1"/>
                </a:solidFill>
                <a:latin typeface="Tahoma" panose="020B0604030504040204" pitchFamily="34" charset="0"/>
                <a:ea typeface="ＭＳ Ｐゴシック" panose="020B0600070205080204" pitchFamily="34" charset="-128"/>
              </a:defRPr>
            </a:lvl2pPr>
            <a:lvl3pPr marL="1143000" indent="-228600">
              <a:defRPr>
                <a:solidFill>
                  <a:schemeClr val="tx1"/>
                </a:solidFill>
                <a:latin typeface="Tahoma" panose="020B0604030504040204" pitchFamily="34" charset="0"/>
                <a:ea typeface="ＭＳ Ｐゴシック" panose="020B0600070205080204" pitchFamily="34" charset="-128"/>
              </a:defRPr>
            </a:lvl3pPr>
            <a:lvl4pPr marL="1600200" indent="-228600">
              <a:defRPr>
                <a:solidFill>
                  <a:schemeClr val="tx1"/>
                </a:solidFill>
                <a:latin typeface="Tahoma" panose="020B0604030504040204" pitchFamily="34" charset="0"/>
                <a:ea typeface="ＭＳ Ｐゴシック" panose="020B0600070205080204" pitchFamily="34" charset="-128"/>
              </a:defRPr>
            </a:lvl4pPr>
            <a:lvl5pPr marL="2057400" indent="-228600">
              <a:defRPr>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Tahoma" panose="020B0604030504040204" pitchFamily="34" charset="0"/>
                <a:ea typeface="ＭＳ Ｐゴシック" panose="020B0600070205080204" pitchFamily="34" charset="-128"/>
              </a:defRPr>
            </a:lvl9pPr>
          </a:lstStyle>
          <a:p>
            <a:pPr algn="ctr">
              <a:spcBef>
                <a:spcPct val="50000"/>
              </a:spcBef>
            </a:pPr>
            <a:r>
              <a:rPr lang="en-US" altLang="en-US" sz="3000" dirty="0"/>
              <a:t>Reed pens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a:extLst>
              <a:ext uri="{FF2B5EF4-FFF2-40B4-BE49-F238E27FC236}">
                <a16:creationId xmlns:a16="http://schemas.microsoft.com/office/drawing/2014/main" id="{2CA17DB6-5584-2548-8603-C86455756590}"/>
              </a:ext>
            </a:extLst>
          </p:cNvPr>
          <p:cNvSpPr>
            <a:spLocks noGrp="1" noChangeArrowheads="1"/>
          </p:cNvSpPr>
          <p:nvPr>
            <p:ph type="title"/>
          </p:nvPr>
        </p:nvSpPr>
        <p:spPr>
          <a:xfrm>
            <a:off x="731838" y="533400"/>
            <a:ext cx="13166725" cy="1749425"/>
          </a:xfrm>
        </p:spPr>
        <p:txBody>
          <a:bodyPr/>
          <a:lstStyle/>
          <a:p>
            <a:pPr eaLnBrk="1" hangingPunct="1">
              <a:defRPr/>
            </a:pPr>
            <a:r>
              <a:rPr lang="en-US" altLang="en-US" sz="4000" b="1" dirty="0">
                <a:solidFill>
                  <a:schemeClr val="tx1"/>
                </a:solidFill>
                <a:ea typeface="ＭＳ Ｐゴシック" charset="-128"/>
              </a:rPr>
              <a:t>Scrolls were made with papyrus. </a:t>
            </a:r>
            <a:br>
              <a:rPr lang="en-US" altLang="en-US" sz="4000" b="1" dirty="0">
                <a:solidFill>
                  <a:schemeClr val="tx1"/>
                </a:solidFill>
                <a:ea typeface="ＭＳ Ｐゴシック" charset="-128"/>
              </a:rPr>
            </a:br>
            <a:r>
              <a:rPr lang="en-US" altLang="en-US" sz="4000" b="1" dirty="0">
                <a:solidFill>
                  <a:schemeClr val="tx1"/>
                </a:solidFill>
                <a:ea typeface="ＭＳ Ｐゴシック" charset="-128"/>
              </a:rPr>
              <a:t>The New Testament was written on papyrus.</a:t>
            </a:r>
          </a:p>
        </p:txBody>
      </p:sp>
      <p:pic>
        <p:nvPicPr>
          <p:cNvPr id="22530" name="Picture 5" descr="Image:Egypt.Papyrus.01.jpg">
            <a:hlinkClick r:id="rId2"/>
            <a:extLst>
              <a:ext uri="{FF2B5EF4-FFF2-40B4-BE49-F238E27FC236}">
                <a16:creationId xmlns:a16="http://schemas.microsoft.com/office/drawing/2014/main" id="{32809FD3-265C-6E43-A4C2-3B91FD3A7B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838" y="2560638"/>
            <a:ext cx="9428162" cy="530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1" name="Picture 6" descr="MCj04046470000[1]">
            <a:extLst>
              <a:ext uri="{FF2B5EF4-FFF2-40B4-BE49-F238E27FC236}">
                <a16:creationId xmlns:a16="http://schemas.microsoft.com/office/drawing/2014/main" id="{29CCBC51-5256-BD43-97E3-132691D06E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7038" y="3840163"/>
            <a:ext cx="6218237" cy="403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1A6E9-BA0F-CCE1-F53D-2F5027FE1734}"/>
              </a:ext>
            </a:extLst>
          </p:cNvPr>
          <p:cNvSpPr>
            <a:spLocks noGrp="1"/>
          </p:cNvSpPr>
          <p:nvPr>
            <p:ph type="title"/>
          </p:nvPr>
        </p:nvSpPr>
        <p:spPr/>
        <p:txBody>
          <a:bodyPr/>
          <a:lstStyle/>
          <a:p>
            <a:r>
              <a:rPr lang="en-US" sz="4000" b="1" dirty="0">
                <a:solidFill>
                  <a:schemeClr val="tx1"/>
                </a:solidFill>
                <a:ea typeface="ＭＳ Ｐゴシック" charset="-128"/>
              </a:rPr>
              <a:t>The New Testament was written in Greek</a:t>
            </a:r>
          </a:p>
        </p:txBody>
      </p:sp>
      <p:pic>
        <p:nvPicPr>
          <p:cNvPr id="1026" name="Picture 2">
            <a:hlinkClick r:id="rId3"/>
            <a:extLst>
              <a:ext uri="{FF2B5EF4-FFF2-40B4-BE49-F238E27FC236}">
                <a16:creationId xmlns:a16="http://schemas.microsoft.com/office/drawing/2014/main" id="{2EA39B1E-E518-4DD7-6CCE-D2DB2B8A2BE7}"/>
              </a:ext>
            </a:extLst>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2381" t="6553" r="1587" b="56308"/>
          <a:stretch/>
        </p:blipFill>
        <p:spPr bwMode="auto">
          <a:xfrm>
            <a:off x="2743200" y="1904999"/>
            <a:ext cx="9220200" cy="5029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8571864"/>
      </p:ext>
    </p:extLst>
  </p:cSld>
  <p:clrMapOvr>
    <a:masterClrMapping/>
  </p:clrMapOvr>
  <p:extLst>
    <p:ext uri="{6950BFC3-D8DA-4A85-94F7-54DA5524770B}">
      <p188:commentRel xmlns:p188="http://schemas.microsoft.com/office/powerpoint/2018/8/main" r:id="rId2"/>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C176-4D4F-B527-7D47-4C38B481CB41}"/>
              </a:ext>
            </a:extLst>
          </p:cNvPr>
          <p:cNvSpPr>
            <a:spLocks noGrp="1"/>
          </p:cNvSpPr>
          <p:nvPr>
            <p:ph type="title"/>
          </p:nvPr>
        </p:nvSpPr>
        <p:spPr/>
        <p:txBody>
          <a:bodyPr/>
          <a:lstStyle/>
          <a:p>
            <a:r>
              <a:rPr lang="en-US" sz="4000" b="1" dirty="0">
                <a:solidFill>
                  <a:schemeClr val="tx1"/>
                </a:solidFill>
                <a:ea typeface="ＭＳ Ｐゴシック" charset="-128"/>
              </a:rPr>
              <a:t>Church leaders met in the ancient African city of Hippo to discuss the books of the Bible</a:t>
            </a:r>
          </a:p>
        </p:txBody>
      </p:sp>
      <p:pic>
        <p:nvPicPr>
          <p:cNvPr id="3" name="Drawing 0">
            <a:extLst>
              <a:ext uri="{FF2B5EF4-FFF2-40B4-BE49-F238E27FC236}">
                <a16:creationId xmlns:a16="http://schemas.microsoft.com/office/drawing/2014/main" id="{B22449BC-87CF-ECA2-229B-4AD7F89B6814}"/>
              </a:ext>
            </a:extLst>
          </p:cNvPr>
          <p:cNvPicPr/>
          <p:nvPr/>
        </p:nvPicPr>
        <p:blipFill>
          <a:blip r:embed="rId3"/>
          <a:stretch>
            <a:fillRect/>
          </a:stretch>
        </p:blipFill>
        <p:spPr>
          <a:xfrm>
            <a:off x="677048" y="2203132"/>
            <a:ext cx="6638152" cy="4502468"/>
          </a:xfrm>
          <a:prstGeom prst="rect">
            <a:avLst/>
          </a:prstGeom>
        </p:spPr>
      </p:pic>
      <p:pic>
        <p:nvPicPr>
          <p:cNvPr id="6" name="Drawing 1">
            <a:extLst>
              <a:ext uri="{FF2B5EF4-FFF2-40B4-BE49-F238E27FC236}">
                <a16:creationId xmlns:a16="http://schemas.microsoft.com/office/drawing/2014/main" id="{BB4E6C85-533E-2598-B114-E9F00691D92D}"/>
              </a:ext>
            </a:extLst>
          </p:cNvPr>
          <p:cNvPicPr/>
          <p:nvPr/>
        </p:nvPicPr>
        <p:blipFill rotWithShape="1">
          <a:blip r:embed="rId4"/>
          <a:srcRect l="1781" t="12639" r="23067" b="12209"/>
          <a:stretch/>
        </p:blipFill>
        <p:spPr>
          <a:xfrm>
            <a:off x="7467599" y="2215991"/>
            <a:ext cx="6430963" cy="4502468"/>
          </a:xfrm>
          <a:prstGeom prst="rect">
            <a:avLst/>
          </a:prstGeom>
        </p:spPr>
      </p:pic>
      <p:sp>
        <p:nvSpPr>
          <p:cNvPr id="5" name="5-Point Star 4">
            <a:extLst>
              <a:ext uri="{FF2B5EF4-FFF2-40B4-BE49-F238E27FC236}">
                <a16:creationId xmlns:a16="http://schemas.microsoft.com/office/drawing/2014/main" id="{382A6C60-35F6-D745-4026-B605B4719370}"/>
              </a:ext>
            </a:extLst>
          </p:cNvPr>
          <p:cNvSpPr/>
          <p:nvPr/>
        </p:nvSpPr>
        <p:spPr bwMode="auto">
          <a:xfrm>
            <a:off x="9829800" y="5029200"/>
            <a:ext cx="381000" cy="381000"/>
          </a:xfrm>
          <a:prstGeom prst="star5">
            <a:avLst/>
          </a:prstGeom>
          <a:solidFill>
            <a:srgbClr val="FFFF00"/>
          </a:solidFill>
          <a:ln w="127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2">
                  <a:lumMod val="75000"/>
                </a:schemeClr>
              </a:solidFill>
              <a:effectLst/>
              <a:latin typeface="Tahoma" pitchFamily="34" charset="0"/>
            </a:endParaRPr>
          </a:p>
        </p:txBody>
      </p:sp>
    </p:spTree>
    <p:extLst>
      <p:ext uri="{BB962C8B-B14F-4D97-AF65-F5344CB8AC3E}">
        <p14:creationId xmlns:p14="http://schemas.microsoft.com/office/powerpoint/2010/main" val="1228208132"/>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Curtain Call">
  <a:themeElements>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fontScheme name="Curtain Call">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Curtain Call 1">
        <a:dk1>
          <a:srgbClr val="602000"/>
        </a:dk1>
        <a:lt1>
          <a:srgbClr val="FFFFFF"/>
        </a:lt1>
        <a:dk2>
          <a:srgbClr val="800000"/>
        </a:dk2>
        <a:lt2>
          <a:srgbClr val="FFFFCC"/>
        </a:lt2>
        <a:accent1>
          <a:srgbClr val="FF3300"/>
        </a:accent1>
        <a:accent2>
          <a:srgbClr val="000000"/>
        </a:accent2>
        <a:accent3>
          <a:srgbClr val="C0AAAA"/>
        </a:accent3>
        <a:accent4>
          <a:srgbClr val="DADADA"/>
        </a:accent4>
        <a:accent5>
          <a:srgbClr val="FFADAA"/>
        </a:accent5>
        <a:accent6>
          <a:srgbClr val="000000"/>
        </a:accent6>
        <a:hlink>
          <a:srgbClr val="EBF25A"/>
        </a:hlink>
        <a:folHlink>
          <a:srgbClr val="F2AA68"/>
        </a:folHlink>
      </a:clrScheme>
      <a:clrMap bg1="dk2" tx1="lt1" bg2="dk1" tx2="lt2" accent1="accent1" accent2="accent2" accent3="accent3" accent4="accent4" accent5="accent5" accent6="accent6" hlink="hlink" folHlink="folHlink"/>
    </a:extraClrScheme>
    <a:extraClrScheme>
      <a:clrScheme name="Curtain Call 2">
        <a:dk1>
          <a:srgbClr val="000066"/>
        </a:dk1>
        <a:lt1>
          <a:srgbClr val="FFFFFF"/>
        </a:lt1>
        <a:dk2>
          <a:srgbClr val="000099"/>
        </a:dk2>
        <a:lt2>
          <a:srgbClr val="D8F6F8"/>
        </a:lt2>
        <a:accent1>
          <a:srgbClr val="0099FF"/>
        </a:accent1>
        <a:accent2>
          <a:srgbClr val="00003A"/>
        </a:accent2>
        <a:accent3>
          <a:srgbClr val="AAAACA"/>
        </a:accent3>
        <a:accent4>
          <a:srgbClr val="DADADA"/>
        </a:accent4>
        <a:accent5>
          <a:srgbClr val="AACAFF"/>
        </a:accent5>
        <a:accent6>
          <a:srgbClr val="000034"/>
        </a:accent6>
        <a:hlink>
          <a:srgbClr val="DDD925"/>
        </a:hlink>
        <a:folHlink>
          <a:srgbClr val="72C676"/>
        </a:folHlink>
      </a:clrScheme>
      <a:clrMap bg1="dk2" tx1="lt1" bg2="dk1" tx2="lt2" accent1="accent1" accent2="accent2" accent3="accent3" accent4="accent4" accent5="accent5" accent6="accent6" hlink="hlink" folHlink="folHlink"/>
    </a:extraClrScheme>
    <a:extraClrScheme>
      <a:clrScheme name="Curtain Call 3">
        <a:dk1>
          <a:srgbClr val="4C3D57"/>
        </a:dk1>
        <a:lt1>
          <a:srgbClr val="FFFFFF"/>
        </a:lt1>
        <a:dk2>
          <a:srgbClr val="660066"/>
        </a:dk2>
        <a:lt2>
          <a:srgbClr val="FDFBE3"/>
        </a:lt2>
        <a:accent1>
          <a:srgbClr val="976C9E"/>
        </a:accent1>
        <a:accent2>
          <a:srgbClr val="1E1822"/>
        </a:accent2>
        <a:accent3>
          <a:srgbClr val="B8AAB8"/>
        </a:accent3>
        <a:accent4>
          <a:srgbClr val="DADADA"/>
        </a:accent4>
        <a:accent5>
          <a:srgbClr val="C9BACC"/>
        </a:accent5>
        <a:accent6>
          <a:srgbClr val="1A151E"/>
        </a:accent6>
        <a:hlink>
          <a:srgbClr val="D8C460"/>
        </a:hlink>
        <a:folHlink>
          <a:srgbClr val="C3C2BD"/>
        </a:folHlink>
      </a:clrScheme>
      <a:clrMap bg1="dk2" tx1="lt1" bg2="dk1" tx2="lt2" accent1="accent1" accent2="accent2" accent3="accent3" accent4="accent4" accent5="accent5" accent6="accent6" hlink="hlink" folHlink="folHlink"/>
    </a:extraClrScheme>
    <a:extraClrScheme>
      <a:clrScheme name="Curtain Call 4">
        <a:dk1>
          <a:srgbClr val="334D3F"/>
        </a:dk1>
        <a:lt1>
          <a:srgbClr val="FFFFFF"/>
        </a:lt1>
        <a:dk2>
          <a:srgbClr val="008000"/>
        </a:dk2>
        <a:lt2>
          <a:srgbClr val="D3F1DB"/>
        </a:lt2>
        <a:accent1>
          <a:srgbClr val="4A6D84"/>
        </a:accent1>
        <a:accent2>
          <a:srgbClr val="213329"/>
        </a:accent2>
        <a:accent3>
          <a:srgbClr val="AAC0AA"/>
        </a:accent3>
        <a:accent4>
          <a:srgbClr val="DADADA"/>
        </a:accent4>
        <a:accent5>
          <a:srgbClr val="B1BAC2"/>
        </a:accent5>
        <a:accent6>
          <a:srgbClr val="1D2D24"/>
        </a:accent6>
        <a:hlink>
          <a:srgbClr val="F0B100"/>
        </a:hlink>
        <a:folHlink>
          <a:srgbClr val="C37103"/>
        </a:folHlink>
      </a:clrScheme>
      <a:clrMap bg1="dk2" tx1="lt1" bg2="dk1" tx2="lt2" accent1="accent1" accent2="accent2" accent3="accent3" accent4="accent4" accent5="accent5" accent6="accent6" hlink="hlink" folHlink="folHlink"/>
    </a:extraClrScheme>
    <a:extraClrScheme>
      <a:clrScheme name="Curtain Call 5">
        <a:dk1>
          <a:srgbClr val="566858"/>
        </a:dk1>
        <a:lt1>
          <a:srgbClr val="FFFFFF"/>
        </a:lt1>
        <a:dk2>
          <a:srgbClr val="6D8771"/>
        </a:dk2>
        <a:lt2>
          <a:srgbClr val="ECECB2"/>
        </a:lt2>
        <a:accent1>
          <a:srgbClr val="76A571"/>
        </a:accent1>
        <a:accent2>
          <a:srgbClr val="465648"/>
        </a:accent2>
        <a:accent3>
          <a:srgbClr val="BAC3BB"/>
        </a:accent3>
        <a:accent4>
          <a:srgbClr val="DADADA"/>
        </a:accent4>
        <a:accent5>
          <a:srgbClr val="BDCFBB"/>
        </a:accent5>
        <a:accent6>
          <a:srgbClr val="3F4D40"/>
        </a:accent6>
        <a:hlink>
          <a:srgbClr val="FFDC0B"/>
        </a:hlink>
        <a:folHlink>
          <a:srgbClr val="FC9916"/>
        </a:folHlink>
      </a:clrScheme>
      <a:clrMap bg1="dk2" tx1="lt1" bg2="dk1" tx2="lt2" accent1="accent1" accent2="accent2" accent3="accent3" accent4="accent4" accent5="accent5" accent6="accent6" hlink="hlink" folHlink="folHlink"/>
    </a:extraClrScheme>
    <a:extraClrScheme>
      <a:clrScheme name="Curtain Call 6">
        <a:dk1>
          <a:srgbClr val="0A6866"/>
        </a:dk1>
        <a:lt1>
          <a:srgbClr val="FFFFFF"/>
        </a:lt1>
        <a:dk2>
          <a:srgbClr val="0D8784"/>
        </a:dk2>
        <a:lt2>
          <a:srgbClr val="B8DEC6"/>
        </a:lt2>
        <a:accent1>
          <a:srgbClr val="3C7652"/>
        </a:accent1>
        <a:accent2>
          <a:srgbClr val="005250"/>
        </a:accent2>
        <a:accent3>
          <a:srgbClr val="AAC3C2"/>
        </a:accent3>
        <a:accent4>
          <a:srgbClr val="DADADA"/>
        </a:accent4>
        <a:accent5>
          <a:srgbClr val="AFBDB3"/>
        </a:accent5>
        <a:accent6>
          <a:srgbClr val="004948"/>
        </a:accent6>
        <a:hlink>
          <a:srgbClr val="00E0A5"/>
        </a:hlink>
        <a:folHlink>
          <a:srgbClr val="00CCFF"/>
        </a:folHlink>
      </a:clrScheme>
      <a:clrMap bg1="dk2" tx1="lt1" bg2="dk1" tx2="lt2" accent1="accent1" accent2="accent2" accent3="accent3" accent4="accent4" accent5="accent5" accent6="accent6" hlink="hlink" folHlink="folHlink"/>
    </a:extraClrScheme>
    <a:extraClrScheme>
      <a:clrScheme name="Curtain Call 7">
        <a:dk1>
          <a:srgbClr val="50688C"/>
        </a:dk1>
        <a:lt1>
          <a:srgbClr val="FFFFFF"/>
        </a:lt1>
        <a:dk2>
          <a:srgbClr val="6E87AC"/>
        </a:dk2>
        <a:lt2>
          <a:srgbClr val="FFFFFF"/>
        </a:lt2>
        <a:accent1>
          <a:srgbClr val="376EA5"/>
        </a:accent1>
        <a:accent2>
          <a:srgbClr val="445876"/>
        </a:accent2>
        <a:accent3>
          <a:srgbClr val="BAC3D2"/>
        </a:accent3>
        <a:accent4>
          <a:srgbClr val="DADADA"/>
        </a:accent4>
        <a:accent5>
          <a:srgbClr val="AEBACF"/>
        </a:accent5>
        <a:accent6>
          <a:srgbClr val="3D4F6A"/>
        </a:accent6>
        <a:hlink>
          <a:srgbClr val="66CCFF"/>
        </a:hlink>
        <a:folHlink>
          <a:srgbClr val="CCCCFF"/>
        </a:folHlink>
      </a:clrScheme>
      <a:clrMap bg1="dk2" tx1="lt1" bg2="dk1" tx2="lt2" accent1="accent1" accent2="accent2" accent3="accent3" accent4="accent4" accent5="accent5" accent6="accent6" hlink="hlink" folHlink="folHlink"/>
    </a:extraClrScheme>
    <a:extraClrScheme>
      <a:clrScheme name="Curtain Call 8">
        <a:dk1>
          <a:srgbClr val="000000"/>
        </a:dk1>
        <a:lt1>
          <a:srgbClr val="DDDCC5"/>
        </a:lt1>
        <a:dk2>
          <a:srgbClr val="000000"/>
        </a:dk2>
        <a:lt2>
          <a:srgbClr val="C9C6A5"/>
        </a:lt2>
        <a:accent1>
          <a:srgbClr val="C0C0C0"/>
        </a:accent1>
        <a:accent2>
          <a:srgbClr val="B0AC90"/>
        </a:accent2>
        <a:accent3>
          <a:srgbClr val="EBEBDF"/>
        </a:accent3>
        <a:accent4>
          <a:srgbClr val="000000"/>
        </a:accent4>
        <a:accent5>
          <a:srgbClr val="DCDCDC"/>
        </a:accent5>
        <a:accent6>
          <a:srgbClr val="9F9B82"/>
        </a:accent6>
        <a:hlink>
          <a:srgbClr val="666699"/>
        </a:hlink>
        <a:folHlink>
          <a:srgbClr val="905C80"/>
        </a:folHlink>
      </a:clrScheme>
      <a:clrMap bg1="lt1" tx1="dk1" bg2="lt2" tx2="dk2" accent1="accent1" accent2="accent2" accent3="accent3" accent4="accent4" accent5="accent5" accent6="accent6" hlink="hlink" folHlink="folHlink"/>
    </a:extraClrScheme>
    <a:extraClrScheme>
      <a:clrScheme name="Curtain Call 9">
        <a:dk1>
          <a:srgbClr val="000000"/>
        </a:dk1>
        <a:lt1>
          <a:srgbClr val="FFFFFF"/>
        </a:lt1>
        <a:dk2>
          <a:srgbClr val="000099"/>
        </a:dk2>
        <a:lt2>
          <a:srgbClr val="DDDDDD"/>
        </a:lt2>
        <a:accent1>
          <a:srgbClr val="C6D4D4"/>
        </a:accent1>
        <a:accent2>
          <a:srgbClr val="C0C0C0"/>
        </a:accent2>
        <a:accent3>
          <a:srgbClr val="FFFFFF"/>
        </a:accent3>
        <a:accent4>
          <a:srgbClr val="000000"/>
        </a:accent4>
        <a:accent5>
          <a:srgbClr val="DFE6E6"/>
        </a:accent5>
        <a:accent6>
          <a:srgbClr val="AEAEAE"/>
        </a:accent6>
        <a:hlink>
          <a:srgbClr val="6600FF"/>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5b439ae-724c-4d5a-b358-8a1e492d5df7">
      <Terms xmlns="http://schemas.microsoft.com/office/infopath/2007/PartnerControls"/>
    </lcf76f155ced4ddcb4097134ff3c332f>
    <TaxCatchAll xmlns="963382b2-a68a-4803-b10f-7ca8d9c07fc7" xsi:nil="true"/>
    <SharedWithUsers xmlns="963382b2-a68a-4803-b10f-7ca8d9c07fc7">
      <UserInfo>
        <DisplayName/>
        <AccountId xsi:nil="true"/>
        <AccountType/>
      </UserInfo>
    </SharedWithUsers>
    <MediaLengthInSeconds xmlns="f5b439ae-724c-4d5a-b358-8a1e492d5df7" xsi:nil="true"/>
    <Order0 xmlns="f5b439ae-724c-4d5a-b358-8a1e492d5df7"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C6484CD587EDE4B9FCA953F0C4EADF1" ma:contentTypeVersion="18" ma:contentTypeDescription="Create a new document." ma:contentTypeScope="" ma:versionID="006dc4da838b5369dfba4dc568d3a312">
  <xsd:schema xmlns:xsd="http://www.w3.org/2001/XMLSchema" xmlns:xs="http://www.w3.org/2001/XMLSchema" xmlns:p="http://schemas.microsoft.com/office/2006/metadata/properties" xmlns:ns2="f5b439ae-724c-4d5a-b358-8a1e492d5df7" xmlns:ns3="963382b2-a68a-4803-b10f-7ca8d9c07fc7" targetNamespace="http://schemas.microsoft.com/office/2006/metadata/properties" ma:root="true" ma:fieldsID="55c14a49ad51080b16298cb633193e3f" ns2:_="" ns3:_="">
    <xsd:import namespace="f5b439ae-724c-4d5a-b358-8a1e492d5df7"/>
    <xsd:import namespace="963382b2-a68a-4803-b10f-7ca8d9c07fc7"/>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Location" minOccurs="0"/>
                <xsd:element ref="ns3:SharedWithUsers" minOccurs="0"/>
                <xsd:element ref="ns3:SharedWithDetails" minOccurs="0"/>
                <xsd:element ref="ns2:MediaServiceObjectDetectorVersions" minOccurs="0"/>
                <xsd:element ref="ns2:MediaServiceSearchProperties" minOccurs="0"/>
                <xsd:element ref="ns2:Order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5b439ae-724c-4d5a-b358-8a1e492d5d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7155d108-3b8e-4c1c-ab17-f82fe2a70311"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Order0" ma:index="25" nillable="true" ma:displayName="Order" ma:format="Dropdown" ma:internalName="Order0" ma:percentage="FALS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963382b2-a68a-4803-b10f-7ca8d9c07fc7"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0c419059-fe58-470d-b235-988beba9e832}" ma:internalName="TaxCatchAll" ma:showField="CatchAllData" ma:web="963382b2-a68a-4803-b10f-7ca8d9c07fc7">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F9D4A24-DBAC-435E-9D68-60FC82D9A14B}">
  <ds:schemaRefs>
    <ds:schemaRef ds:uri="http://www.w3.org/XML/1998/namespace"/>
    <ds:schemaRef ds:uri="http://schemas.microsoft.com/office/2006/metadata/properties"/>
    <ds:schemaRef ds:uri="http://purl.org/dc/dcmitype/"/>
    <ds:schemaRef ds:uri="f5b439ae-724c-4d5a-b358-8a1e492d5df7"/>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963382b2-a68a-4803-b10f-7ca8d9c07fc7"/>
    <ds:schemaRef ds:uri="http://purl.org/dc/elements/1.1/"/>
  </ds:schemaRefs>
</ds:datastoreItem>
</file>

<file path=customXml/itemProps2.xml><?xml version="1.0" encoding="utf-8"?>
<ds:datastoreItem xmlns:ds="http://schemas.openxmlformats.org/officeDocument/2006/customXml" ds:itemID="{64D2C39C-779A-4C11-91C5-ADAA3F3A15A4}">
  <ds:schemaRefs>
    <ds:schemaRef ds:uri="http://schemas.microsoft.com/sharepoint/v3/contenttype/forms"/>
  </ds:schemaRefs>
</ds:datastoreItem>
</file>

<file path=customXml/itemProps3.xml><?xml version="1.0" encoding="utf-8"?>
<ds:datastoreItem xmlns:ds="http://schemas.openxmlformats.org/officeDocument/2006/customXml" ds:itemID="{BBE9525B-6199-408A-AF28-0AD9D2160F63}"/>
</file>

<file path=docProps/app.xml><?xml version="1.0" encoding="utf-8"?>
<Properties xmlns="http://schemas.openxmlformats.org/officeDocument/2006/extended-properties" xmlns:vt="http://schemas.openxmlformats.org/officeDocument/2006/docPropsVTypes">
  <Template>Curtain Call</Template>
  <TotalTime>1124</TotalTime>
  <Words>509</Words>
  <Application>Microsoft Macintosh PowerPoint</Application>
  <PresentationFormat>Custom</PresentationFormat>
  <Paragraphs>73</Paragraphs>
  <Slides>21</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ＭＳ Ｐゴシック</vt:lpstr>
      <vt:lpstr>Arial</vt:lpstr>
      <vt:lpstr>Arial Black</vt:lpstr>
      <vt:lpstr>Avenir Next</vt:lpstr>
      <vt:lpstr>Calibri</vt:lpstr>
      <vt:lpstr>Impact</vt:lpstr>
      <vt:lpstr>Tahoma</vt:lpstr>
      <vt:lpstr>Wingdings</vt:lpstr>
      <vt:lpstr>Curtain Call</vt:lpstr>
      <vt:lpstr>PowerPoint Presentation</vt:lpstr>
      <vt:lpstr>PowerPoint Presentation</vt:lpstr>
      <vt:lpstr>God inspired the Bible</vt:lpstr>
      <vt:lpstr>PowerPoint Presentation</vt:lpstr>
      <vt:lpstr>PowerPoint Presentation</vt:lpstr>
      <vt:lpstr>PowerPoint Presentation</vt:lpstr>
      <vt:lpstr>Scrolls were made with papyrus.  The New Testament was written on papyrus.</vt:lpstr>
      <vt:lpstr>The New Testament was written in Greek</vt:lpstr>
      <vt:lpstr>Church leaders met in the ancient African city of Hippo to discuss the books of the Bible</vt:lpstr>
      <vt:lpstr>Christians began translating the Bible into their own languages</vt:lpstr>
      <vt:lpstr>PowerPoint Presentation</vt:lpstr>
      <vt:lpstr>John Wycliffe  1330-1384</vt:lpstr>
      <vt:lpstr>Gutenberg Invention </vt:lpstr>
      <vt:lpstr>PowerPoint Presentation</vt:lpstr>
      <vt:lpstr>William Tyndale 1494-1536</vt:lpstr>
      <vt:lpstr>Samuel Ajayi Crowther 1809-1891</vt:lpstr>
      <vt:lpstr>Dead Sea Scrolls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Kerrie Gonnering</dc:creator>
  <cp:lastModifiedBy>Elizabeth Cunningham</cp:lastModifiedBy>
  <cp:revision>31</cp:revision>
  <cp:lastPrinted>2017-11-30T18:37:48Z</cp:lastPrinted>
  <dcterms:created xsi:type="dcterms:W3CDTF">2015-11-11T00:02:41Z</dcterms:created>
  <dcterms:modified xsi:type="dcterms:W3CDTF">2024-06-05T10:03:37Z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0x0101002C6484CD587EDE4B9FCA953F0C4EADF1</vt:lpwstr>
  </property>
  <property fmtid="{D5CDD505-2E9C-101B-9397-08002B2CF9AE}" pid="3" name="Order">
    <vt:r8>116500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MediaServiceImageTags">
    <vt:lpwstr/>
  </property>
</Properties>
</file>