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Black Han Sans" pitchFamily="2" charset="-127"/>
      <p:regular r:id="rId11"/>
    </p:embeddedFont>
    <p:embeddedFont>
      <p:font typeface="Mali" pitchFamily="2" charset="-34"/>
      <p:regular r:id="rId12"/>
      <p:bold r:id="rId13"/>
      <p:italic r:id="rId14"/>
      <p:boldItalic r:id="rId15"/>
    </p:embeddedFont>
    <p:embeddedFont>
      <p:font typeface="Mali Bold" pitchFamily="2" charset="-34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 varScale="1">
        <p:scale>
          <a:sx n="80" d="100"/>
          <a:sy n="80" d="100"/>
        </p:scale>
        <p:origin x="824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0.png"/><Relationship Id="rId7" Type="http://schemas.openxmlformats.org/officeDocument/2006/relationships/image" Target="../media/image1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0.png"/><Relationship Id="rId7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svg"/><Relationship Id="rId7" Type="http://schemas.openxmlformats.org/officeDocument/2006/relationships/image" Target="../media/image25.jpeg"/><Relationship Id="rId12" Type="http://schemas.openxmlformats.org/officeDocument/2006/relationships/image" Target="../media/image30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5" Type="http://schemas.openxmlformats.org/officeDocument/2006/relationships/image" Target="../media/image23.svg"/><Relationship Id="rId10" Type="http://schemas.openxmlformats.org/officeDocument/2006/relationships/image" Target="../media/image28.sv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012580" y="1519871"/>
            <a:ext cx="12262841" cy="8620228"/>
          </a:xfrm>
          <a:custGeom>
            <a:avLst/>
            <a:gdLst/>
            <a:ahLst/>
            <a:cxnLst/>
            <a:rect l="l" t="t" r="r" b="b"/>
            <a:pathLst>
              <a:path w="12262841" h="8620228">
                <a:moveTo>
                  <a:pt x="0" y="0"/>
                </a:moveTo>
                <a:lnTo>
                  <a:pt x="12262840" y="0"/>
                </a:lnTo>
                <a:lnTo>
                  <a:pt x="12262840" y="8620228"/>
                </a:lnTo>
                <a:lnTo>
                  <a:pt x="0" y="86202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39487" b="-1369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225450" y="574187"/>
            <a:ext cx="8886835" cy="5420969"/>
          </a:xfrm>
          <a:custGeom>
            <a:avLst/>
            <a:gdLst/>
            <a:ahLst/>
            <a:cxnLst/>
            <a:rect l="l" t="t" r="r" b="b"/>
            <a:pathLst>
              <a:path w="8886835" h="5420969">
                <a:moveTo>
                  <a:pt x="0" y="0"/>
                </a:moveTo>
                <a:lnTo>
                  <a:pt x="8886835" y="0"/>
                </a:lnTo>
                <a:lnTo>
                  <a:pt x="8886835" y="5420969"/>
                </a:lnTo>
                <a:lnTo>
                  <a:pt x="0" y="54209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6313467" y="5309530"/>
            <a:ext cx="514499" cy="836918"/>
          </a:xfrm>
          <a:custGeom>
            <a:avLst/>
            <a:gdLst/>
            <a:ahLst/>
            <a:cxnLst/>
            <a:rect l="l" t="t" r="r" b="b"/>
            <a:pathLst>
              <a:path w="514499" h="836918">
                <a:moveTo>
                  <a:pt x="0" y="0"/>
                </a:moveTo>
                <a:lnTo>
                  <a:pt x="514498" y="0"/>
                </a:lnTo>
                <a:lnTo>
                  <a:pt x="514498" y="836918"/>
                </a:lnTo>
                <a:lnTo>
                  <a:pt x="0" y="8369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9983852" flipH="1">
            <a:off x="6514156" y="3486292"/>
            <a:ext cx="1945798" cy="1938722"/>
          </a:xfrm>
          <a:custGeom>
            <a:avLst/>
            <a:gdLst/>
            <a:ahLst/>
            <a:cxnLst/>
            <a:rect l="l" t="t" r="r" b="b"/>
            <a:pathLst>
              <a:path w="1945798" h="1938722">
                <a:moveTo>
                  <a:pt x="1945798" y="0"/>
                </a:moveTo>
                <a:lnTo>
                  <a:pt x="0" y="0"/>
                </a:lnTo>
                <a:lnTo>
                  <a:pt x="0" y="1938722"/>
                </a:lnTo>
                <a:lnTo>
                  <a:pt x="1945798" y="1938722"/>
                </a:lnTo>
                <a:lnTo>
                  <a:pt x="1945798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 rot="-238893">
            <a:off x="749802" y="7402209"/>
            <a:ext cx="16794348" cy="16249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808"/>
              </a:lnSpc>
            </a:pPr>
            <a:r>
              <a:rPr lang="en-US" sz="11273" spc="-417">
                <a:solidFill>
                  <a:srgbClr val="D01E27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Welcome to Mexico!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271725" flipH="1" flipV="1">
            <a:off x="1479313" y="5935090"/>
            <a:ext cx="5481995" cy="3060253"/>
          </a:xfrm>
          <a:custGeom>
            <a:avLst/>
            <a:gdLst/>
            <a:ahLst/>
            <a:cxnLst/>
            <a:rect l="l" t="t" r="r" b="b"/>
            <a:pathLst>
              <a:path w="5481995" h="3060253">
                <a:moveTo>
                  <a:pt x="5481995" y="3060253"/>
                </a:moveTo>
                <a:lnTo>
                  <a:pt x="0" y="3060253"/>
                </a:lnTo>
                <a:lnTo>
                  <a:pt x="0" y="0"/>
                </a:lnTo>
                <a:lnTo>
                  <a:pt x="5481995" y="0"/>
                </a:lnTo>
                <a:lnTo>
                  <a:pt x="5481995" y="3060253"/>
                </a:lnTo>
                <a:close/>
              </a:path>
            </a:pathLst>
          </a:custGeom>
          <a:blipFill>
            <a:blip r:embed="rId3"/>
            <a:stretch>
              <a:fillRect b="-4756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390683">
            <a:off x="3212234" y="5696094"/>
            <a:ext cx="2016152" cy="663497"/>
          </a:xfrm>
          <a:custGeom>
            <a:avLst/>
            <a:gdLst/>
            <a:ahLst/>
            <a:cxnLst/>
            <a:rect l="l" t="t" r="r" b="b"/>
            <a:pathLst>
              <a:path w="2016152" h="663497">
                <a:moveTo>
                  <a:pt x="0" y="0"/>
                </a:moveTo>
                <a:lnTo>
                  <a:pt x="2016152" y="0"/>
                </a:lnTo>
                <a:lnTo>
                  <a:pt x="2016152" y="663497"/>
                </a:lnTo>
                <a:lnTo>
                  <a:pt x="0" y="6634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 rot="513711">
            <a:off x="1671353" y="776347"/>
            <a:ext cx="5923836" cy="4531381"/>
            <a:chOff x="0" y="0"/>
            <a:chExt cx="7898448" cy="6041841"/>
          </a:xfrm>
        </p:grpSpPr>
        <p:sp>
          <p:nvSpPr>
            <p:cNvPr id="6" name="Freeform 6"/>
            <p:cNvSpPr/>
            <p:nvPr/>
          </p:nvSpPr>
          <p:spPr>
            <a:xfrm rot="5400000">
              <a:off x="928304" y="-928304"/>
              <a:ext cx="6041841" cy="7898448"/>
            </a:xfrm>
            <a:custGeom>
              <a:avLst/>
              <a:gdLst/>
              <a:ahLst/>
              <a:cxnLst/>
              <a:rect l="l" t="t" r="r" b="b"/>
              <a:pathLst>
                <a:path w="6041841" h="7898448">
                  <a:moveTo>
                    <a:pt x="0" y="0"/>
                  </a:moveTo>
                  <a:lnTo>
                    <a:pt x="6041840" y="0"/>
                  </a:lnTo>
                  <a:lnTo>
                    <a:pt x="6041840" y="7898448"/>
                  </a:lnTo>
                  <a:lnTo>
                    <a:pt x="0" y="78984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12634" y="167176"/>
              <a:ext cx="7541533" cy="5597788"/>
              <a:chOff x="0" y="0"/>
              <a:chExt cx="2069523" cy="1536127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552116" y="487249"/>
              <a:ext cx="6830590" cy="4914792"/>
              <a:chOff x="0" y="0"/>
              <a:chExt cx="1164979" cy="838233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7"/>
                <a:stretch>
                  <a:fillRect t="-2117" b="-2117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 rot="-403662">
            <a:off x="8262923" y="2362961"/>
            <a:ext cx="8786250" cy="6720956"/>
            <a:chOff x="0" y="0"/>
            <a:chExt cx="11715000" cy="8961275"/>
          </a:xfrm>
        </p:grpSpPr>
        <p:sp>
          <p:nvSpPr>
            <p:cNvPr id="13" name="Freeform 13"/>
            <p:cNvSpPr/>
            <p:nvPr/>
          </p:nvSpPr>
          <p:spPr>
            <a:xfrm rot="5400000">
              <a:off x="1376863" y="-1376863"/>
              <a:ext cx="8961275" cy="11715000"/>
            </a:xfrm>
            <a:custGeom>
              <a:avLst/>
              <a:gdLst/>
              <a:ahLst/>
              <a:cxnLst/>
              <a:rect l="l" t="t" r="r" b="b"/>
              <a:pathLst>
                <a:path w="8961275" h="11715000">
                  <a:moveTo>
                    <a:pt x="0" y="0"/>
                  </a:moveTo>
                  <a:lnTo>
                    <a:pt x="8961274" y="0"/>
                  </a:lnTo>
                  <a:lnTo>
                    <a:pt x="8961274" y="11715000"/>
                  </a:lnTo>
                  <a:lnTo>
                    <a:pt x="0" y="1171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315379" y="247956"/>
              <a:ext cx="11185622" cy="8302654"/>
              <a:chOff x="0" y="0"/>
              <a:chExt cx="2069523" cy="153612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818900" y="722689"/>
              <a:ext cx="10131151" cy="7289633"/>
              <a:chOff x="0" y="0"/>
              <a:chExt cx="1164979" cy="8382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8"/>
                <a:stretch>
                  <a:fillRect l="-3897" r="-3897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" name="TextBox 19"/>
          <p:cNvSpPr txBox="1"/>
          <p:nvPr/>
        </p:nvSpPr>
        <p:spPr>
          <a:xfrm rot="244647">
            <a:off x="1936645" y="6616217"/>
            <a:ext cx="4565975" cy="171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1"/>
              </a:lnSpc>
            </a:pPr>
            <a:r>
              <a:rPr lang="en-US" sz="3949">
                <a:solidFill>
                  <a:srgbClr val="193B00"/>
                </a:solidFill>
                <a:latin typeface="Mali"/>
                <a:ea typeface="Mali"/>
                <a:cs typeface="Mali"/>
                <a:sym typeface="Mali"/>
              </a:rPr>
              <a:t>The dry mountains &amp; desert in northern Mexico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271725" flipH="1" flipV="1">
            <a:off x="1828914" y="5909665"/>
            <a:ext cx="4823464" cy="2692636"/>
          </a:xfrm>
          <a:custGeom>
            <a:avLst/>
            <a:gdLst/>
            <a:ahLst/>
            <a:cxnLst/>
            <a:rect l="l" t="t" r="r" b="b"/>
            <a:pathLst>
              <a:path w="4823464" h="2692636">
                <a:moveTo>
                  <a:pt x="4823464" y="2692636"/>
                </a:moveTo>
                <a:lnTo>
                  <a:pt x="0" y="2692636"/>
                </a:lnTo>
                <a:lnTo>
                  <a:pt x="0" y="0"/>
                </a:lnTo>
                <a:lnTo>
                  <a:pt x="4823464" y="0"/>
                </a:lnTo>
                <a:lnTo>
                  <a:pt x="4823464" y="2692636"/>
                </a:lnTo>
                <a:close/>
              </a:path>
            </a:pathLst>
          </a:custGeom>
          <a:blipFill>
            <a:blip r:embed="rId3"/>
            <a:stretch>
              <a:fillRect b="-4756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390683">
            <a:off x="3212234" y="5696094"/>
            <a:ext cx="2016152" cy="663497"/>
          </a:xfrm>
          <a:custGeom>
            <a:avLst/>
            <a:gdLst/>
            <a:ahLst/>
            <a:cxnLst/>
            <a:rect l="l" t="t" r="r" b="b"/>
            <a:pathLst>
              <a:path w="2016152" h="663497">
                <a:moveTo>
                  <a:pt x="0" y="0"/>
                </a:moveTo>
                <a:lnTo>
                  <a:pt x="2016152" y="0"/>
                </a:lnTo>
                <a:lnTo>
                  <a:pt x="2016152" y="663497"/>
                </a:lnTo>
                <a:lnTo>
                  <a:pt x="0" y="6634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 rot="513711">
            <a:off x="1671353" y="776347"/>
            <a:ext cx="5923836" cy="4531381"/>
            <a:chOff x="0" y="0"/>
            <a:chExt cx="7898448" cy="6041841"/>
          </a:xfrm>
        </p:grpSpPr>
        <p:sp>
          <p:nvSpPr>
            <p:cNvPr id="6" name="Freeform 6"/>
            <p:cNvSpPr/>
            <p:nvPr/>
          </p:nvSpPr>
          <p:spPr>
            <a:xfrm rot="5400000">
              <a:off x="928304" y="-928304"/>
              <a:ext cx="6041841" cy="7898448"/>
            </a:xfrm>
            <a:custGeom>
              <a:avLst/>
              <a:gdLst/>
              <a:ahLst/>
              <a:cxnLst/>
              <a:rect l="l" t="t" r="r" b="b"/>
              <a:pathLst>
                <a:path w="6041841" h="7898448">
                  <a:moveTo>
                    <a:pt x="0" y="0"/>
                  </a:moveTo>
                  <a:lnTo>
                    <a:pt x="6041840" y="0"/>
                  </a:lnTo>
                  <a:lnTo>
                    <a:pt x="6041840" y="7898448"/>
                  </a:lnTo>
                  <a:lnTo>
                    <a:pt x="0" y="78984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12634" y="167176"/>
              <a:ext cx="7541533" cy="5597788"/>
              <a:chOff x="0" y="0"/>
              <a:chExt cx="2069523" cy="1536127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552116" y="487249"/>
              <a:ext cx="6830590" cy="4914792"/>
              <a:chOff x="0" y="0"/>
              <a:chExt cx="1164979" cy="838233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7"/>
                <a:stretch>
                  <a:fillRect l="-13816" r="-13816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 rot="-403662">
            <a:off x="8262923" y="2362961"/>
            <a:ext cx="8786250" cy="6720956"/>
            <a:chOff x="0" y="0"/>
            <a:chExt cx="11715000" cy="8961275"/>
          </a:xfrm>
        </p:grpSpPr>
        <p:sp>
          <p:nvSpPr>
            <p:cNvPr id="13" name="Freeform 13"/>
            <p:cNvSpPr/>
            <p:nvPr/>
          </p:nvSpPr>
          <p:spPr>
            <a:xfrm rot="5400000">
              <a:off x="1376863" y="-1376863"/>
              <a:ext cx="8961275" cy="11715000"/>
            </a:xfrm>
            <a:custGeom>
              <a:avLst/>
              <a:gdLst/>
              <a:ahLst/>
              <a:cxnLst/>
              <a:rect l="l" t="t" r="r" b="b"/>
              <a:pathLst>
                <a:path w="8961275" h="11715000">
                  <a:moveTo>
                    <a:pt x="0" y="0"/>
                  </a:moveTo>
                  <a:lnTo>
                    <a:pt x="8961274" y="0"/>
                  </a:lnTo>
                  <a:lnTo>
                    <a:pt x="8961274" y="11715000"/>
                  </a:lnTo>
                  <a:lnTo>
                    <a:pt x="0" y="1171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315379" y="247956"/>
              <a:ext cx="11185622" cy="8302654"/>
              <a:chOff x="0" y="0"/>
              <a:chExt cx="2069523" cy="153612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818900" y="722689"/>
              <a:ext cx="10131151" cy="7289633"/>
              <a:chOff x="0" y="0"/>
              <a:chExt cx="1164979" cy="8382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8"/>
                <a:stretch>
                  <a:fillRect l="-15560" r="-15560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" name="TextBox 19"/>
          <p:cNvSpPr txBox="1"/>
          <p:nvPr/>
        </p:nvSpPr>
        <p:spPr>
          <a:xfrm rot="244647">
            <a:off x="1956981" y="6616941"/>
            <a:ext cx="4565975" cy="1145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1"/>
              </a:lnSpc>
            </a:pPr>
            <a:r>
              <a:rPr lang="en-US" sz="3949">
                <a:solidFill>
                  <a:srgbClr val="193B00"/>
                </a:solidFill>
                <a:latin typeface="Mali"/>
                <a:ea typeface="Mali"/>
                <a:cs typeface="Mali"/>
                <a:sym typeface="Mali"/>
              </a:rPr>
              <a:t>The rainforest in southern Mexico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271725" flipH="1" flipV="1">
            <a:off x="2169213" y="5884958"/>
            <a:ext cx="4183539" cy="2335406"/>
          </a:xfrm>
          <a:custGeom>
            <a:avLst/>
            <a:gdLst/>
            <a:ahLst/>
            <a:cxnLst/>
            <a:rect l="l" t="t" r="r" b="b"/>
            <a:pathLst>
              <a:path w="4183539" h="2335406">
                <a:moveTo>
                  <a:pt x="4183538" y="2335407"/>
                </a:moveTo>
                <a:lnTo>
                  <a:pt x="0" y="2335407"/>
                </a:lnTo>
                <a:lnTo>
                  <a:pt x="0" y="0"/>
                </a:lnTo>
                <a:lnTo>
                  <a:pt x="4183538" y="0"/>
                </a:lnTo>
                <a:lnTo>
                  <a:pt x="4183538" y="2335407"/>
                </a:lnTo>
                <a:close/>
              </a:path>
            </a:pathLst>
          </a:custGeom>
          <a:blipFill>
            <a:blip r:embed="rId3"/>
            <a:stretch>
              <a:fillRect b="-4756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390683">
            <a:off x="3212234" y="5696094"/>
            <a:ext cx="2016152" cy="663497"/>
          </a:xfrm>
          <a:custGeom>
            <a:avLst/>
            <a:gdLst/>
            <a:ahLst/>
            <a:cxnLst/>
            <a:rect l="l" t="t" r="r" b="b"/>
            <a:pathLst>
              <a:path w="2016152" h="663497">
                <a:moveTo>
                  <a:pt x="0" y="0"/>
                </a:moveTo>
                <a:lnTo>
                  <a:pt x="2016152" y="0"/>
                </a:lnTo>
                <a:lnTo>
                  <a:pt x="2016152" y="663497"/>
                </a:lnTo>
                <a:lnTo>
                  <a:pt x="0" y="6634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 rot="513711">
            <a:off x="1671353" y="776347"/>
            <a:ext cx="5923836" cy="4531381"/>
            <a:chOff x="0" y="0"/>
            <a:chExt cx="7898448" cy="6041841"/>
          </a:xfrm>
        </p:grpSpPr>
        <p:sp>
          <p:nvSpPr>
            <p:cNvPr id="6" name="Freeform 6"/>
            <p:cNvSpPr/>
            <p:nvPr/>
          </p:nvSpPr>
          <p:spPr>
            <a:xfrm rot="5400000">
              <a:off x="928304" y="-928304"/>
              <a:ext cx="6041841" cy="7898448"/>
            </a:xfrm>
            <a:custGeom>
              <a:avLst/>
              <a:gdLst/>
              <a:ahLst/>
              <a:cxnLst/>
              <a:rect l="l" t="t" r="r" b="b"/>
              <a:pathLst>
                <a:path w="6041841" h="7898448">
                  <a:moveTo>
                    <a:pt x="0" y="0"/>
                  </a:moveTo>
                  <a:lnTo>
                    <a:pt x="6041840" y="0"/>
                  </a:lnTo>
                  <a:lnTo>
                    <a:pt x="6041840" y="7898448"/>
                  </a:lnTo>
                  <a:lnTo>
                    <a:pt x="0" y="78984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12634" y="167176"/>
              <a:ext cx="7541533" cy="5597788"/>
              <a:chOff x="0" y="0"/>
              <a:chExt cx="2069523" cy="1536127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552116" y="487249"/>
              <a:ext cx="6830590" cy="4914792"/>
              <a:chOff x="0" y="0"/>
              <a:chExt cx="1164979" cy="838233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7"/>
                <a:stretch>
                  <a:fillRect l="-3998" r="-3998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 rot="-403662">
            <a:off x="8262923" y="2362961"/>
            <a:ext cx="8786250" cy="6720956"/>
            <a:chOff x="0" y="0"/>
            <a:chExt cx="11715000" cy="8961275"/>
          </a:xfrm>
        </p:grpSpPr>
        <p:sp>
          <p:nvSpPr>
            <p:cNvPr id="13" name="Freeform 13"/>
            <p:cNvSpPr/>
            <p:nvPr/>
          </p:nvSpPr>
          <p:spPr>
            <a:xfrm rot="5400000">
              <a:off x="1376863" y="-1376863"/>
              <a:ext cx="8961275" cy="11715000"/>
            </a:xfrm>
            <a:custGeom>
              <a:avLst/>
              <a:gdLst/>
              <a:ahLst/>
              <a:cxnLst/>
              <a:rect l="l" t="t" r="r" b="b"/>
              <a:pathLst>
                <a:path w="8961275" h="11715000">
                  <a:moveTo>
                    <a:pt x="0" y="0"/>
                  </a:moveTo>
                  <a:lnTo>
                    <a:pt x="8961274" y="0"/>
                  </a:lnTo>
                  <a:lnTo>
                    <a:pt x="8961274" y="11715000"/>
                  </a:lnTo>
                  <a:lnTo>
                    <a:pt x="0" y="1171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315379" y="247956"/>
              <a:ext cx="11185622" cy="8302654"/>
              <a:chOff x="0" y="0"/>
              <a:chExt cx="2069523" cy="153612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069523" cy="1536127"/>
              </a:xfrm>
              <a:custGeom>
                <a:avLst/>
                <a:gdLst/>
                <a:ahLst/>
                <a:cxnLst/>
                <a:rect l="l" t="t" r="r" b="b"/>
                <a:pathLst>
                  <a:path w="2069523" h="1536127">
                    <a:moveTo>
                      <a:pt x="0" y="0"/>
                    </a:moveTo>
                    <a:lnTo>
                      <a:pt x="2069523" y="0"/>
                    </a:lnTo>
                    <a:lnTo>
                      <a:pt x="2069523" y="1536127"/>
                    </a:lnTo>
                    <a:lnTo>
                      <a:pt x="0" y="153612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2069523" cy="1574227"/>
              </a:xfrm>
              <a:prstGeom prst="rect">
                <a:avLst/>
              </a:prstGeom>
            </p:spPr>
            <p:txBody>
              <a:bodyPr lIns="36567" tIns="36567" rIns="36567" bIns="36567" rtlCol="0" anchor="ctr"/>
              <a:lstStyle/>
              <a:p>
                <a:pPr algn="ctr">
                  <a:lnSpc>
                    <a:spcPts val="2933"/>
                  </a:lnSpc>
                </a:pP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818900" y="722689"/>
              <a:ext cx="10131151" cy="7289633"/>
              <a:chOff x="0" y="0"/>
              <a:chExt cx="1164979" cy="83823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164979" cy="838233"/>
              </a:xfrm>
              <a:custGeom>
                <a:avLst/>
                <a:gdLst/>
                <a:ahLst/>
                <a:cxnLst/>
                <a:rect l="l" t="t" r="r" b="b"/>
                <a:pathLst>
                  <a:path w="1164979" h="838233">
                    <a:moveTo>
                      <a:pt x="0" y="0"/>
                    </a:moveTo>
                    <a:lnTo>
                      <a:pt x="1164979" y="0"/>
                    </a:lnTo>
                    <a:lnTo>
                      <a:pt x="1164979" y="838233"/>
                    </a:lnTo>
                    <a:lnTo>
                      <a:pt x="0" y="838233"/>
                    </a:lnTo>
                    <a:close/>
                  </a:path>
                </a:pathLst>
              </a:custGeom>
              <a:blipFill>
                <a:blip r:embed="rId8"/>
                <a:stretch>
                  <a:fillRect l="-184" r="-184"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" name="TextBox 19"/>
          <p:cNvSpPr txBox="1"/>
          <p:nvPr/>
        </p:nvSpPr>
        <p:spPr>
          <a:xfrm rot="244647">
            <a:off x="1977317" y="6617665"/>
            <a:ext cx="4565975" cy="573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1"/>
              </a:lnSpc>
            </a:pPr>
            <a:r>
              <a:rPr lang="en-US" sz="3949">
                <a:solidFill>
                  <a:srgbClr val="193B00"/>
                </a:solidFill>
                <a:latin typeface="Mali"/>
                <a:ea typeface="Mali"/>
                <a:cs typeface="Mali"/>
                <a:sym typeface="Mali"/>
              </a:rPr>
              <a:t>Mexico City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80389" y="572415"/>
            <a:ext cx="14045955" cy="9142171"/>
            <a:chOff x="0" y="0"/>
            <a:chExt cx="18727940" cy="12189561"/>
          </a:xfrm>
        </p:grpSpPr>
        <p:sp>
          <p:nvSpPr>
            <p:cNvPr id="3" name="Freeform 3"/>
            <p:cNvSpPr/>
            <p:nvPr/>
          </p:nvSpPr>
          <p:spPr>
            <a:xfrm>
              <a:off x="0" y="573081"/>
              <a:ext cx="18405667" cy="11043400"/>
            </a:xfrm>
            <a:custGeom>
              <a:avLst/>
              <a:gdLst/>
              <a:ahLst/>
              <a:cxnLst/>
              <a:rect l="l" t="t" r="r" b="b"/>
              <a:pathLst>
                <a:path w="18405667" h="11043400">
                  <a:moveTo>
                    <a:pt x="0" y="0"/>
                  </a:moveTo>
                  <a:lnTo>
                    <a:pt x="18405667" y="0"/>
                  </a:lnTo>
                  <a:lnTo>
                    <a:pt x="18405667" y="11043400"/>
                  </a:lnTo>
                  <a:lnTo>
                    <a:pt x="0" y="11043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64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802114" y="0"/>
              <a:ext cx="17925825" cy="12189561"/>
            </a:xfrm>
            <a:custGeom>
              <a:avLst/>
              <a:gdLst/>
              <a:ahLst/>
              <a:cxnLst/>
              <a:rect l="l" t="t" r="r" b="b"/>
              <a:pathLst>
                <a:path w="17925825" h="12189561">
                  <a:moveTo>
                    <a:pt x="0" y="0"/>
                  </a:moveTo>
                  <a:lnTo>
                    <a:pt x="17925826" y="0"/>
                  </a:lnTo>
                  <a:lnTo>
                    <a:pt x="17925826" y="12189561"/>
                  </a:lnTo>
                  <a:lnTo>
                    <a:pt x="0" y="121895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54107" y="1037361"/>
            <a:ext cx="4861569" cy="4861569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l="-20130" r="-30528"/>
              </a:stretch>
            </a:blipFill>
            <a:ln w="190500" cap="sq">
              <a:solidFill>
                <a:srgbClr val="FEDD58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459425" y="1028700"/>
            <a:ext cx="4566919" cy="4566919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t="-4020" b="-46072"/>
              </a:stretch>
            </a:blipFill>
            <a:ln w="190500" cap="sq">
              <a:solidFill>
                <a:srgbClr val="FEDD58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035137" y="5595619"/>
            <a:ext cx="4691381" cy="4691381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8"/>
              <a:stretch>
                <a:fillRect l="-25046" r="-25046"/>
              </a:stretch>
            </a:blipFill>
            <a:ln w="190500" cap="sq">
              <a:solidFill>
                <a:srgbClr val="FEDD58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Freeform 11"/>
          <p:cNvSpPr/>
          <p:nvPr/>
        </p:nvSpPr>
        <p:spPr>
          <a:xfrm rot="3287029">
            <a:off x="13485265" y="6215454"/>
            <a:ext cx="2734268" cy="772431"/>
          </a:xfrm>
          <a:custGeom>
            <a:avLst/>
            <a:gdLst/>
            <a:ahLst/>
            <a:cxnLst/>
            <a:rect l="l" t="t" r="r" b="b"/>
            <a:pathLst>
              <a:path w="2734268" h="772431">
                <a:moveTo>
                  <a:pt x="0" y="0"/>
                </a:moveTo>
                <a:lnTo>
                  <a:pt x="2734269" y="0"/>
                </a:lnTo>
                <a:lnTo>
                  <a:pt x="2734269" y="772431"/>
                </a:lnTo>
                <a:lnTo>
                  <a:pt x="0" y="7724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-1484710">
            <a:off x="8923381" y="8068092"/>
            <a:ext cx="3573200" cy="1009429"/>
          </a:xfrm>
          <a:custGeom>
            <a:avLst/>
            <a:gdLst/>
            <a:ahLst/>
            <a:cxnLst/>
            <a:rect l="l" t="t" r="r" b="b"/>
            <a:pathLst>
              <a:path w="3573200" h="1009429">
                <a:moveTo>
                  <a:pt x="0" y="0"/>
                </a:moveTo>
                <a:lnTo>
                  <a:pt x="3573200" y="0"/>
                </a:lnTo>
                <a:lnTo>
                  <a:pt x="3573200" y="1009429"/>
                </a:lnTo>
                <a:lnTo>
                  <a:pt x="0" y="10094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flipV="1">
            <a:off x="5420654" y="1617045"/>
            <a:ext cx="5582713" cy="1695115"/>
          </a:xfrm>
          <a:custGeom>
            <a:avLst/>
            <a:gdLst/>
            <a:ahLst/>
            <a:cxnLst/>
            <a:rect l="l" t="t" r="r" b="b"/>
            <a:pathLst>
              <a:path w="5582713" h="1695115">
                <a:moveTo>
                  <a:pt x="0" y="1695115"/>
                </a:moveTo>
                <a:lnTo>
                  <a:pt x="5582713" y="1695115"/>
                </a:lnTo>
                <a:lnTo>
                  <a:pt x="5582713" y="0"/>
                </a:lnTo>
                <a:lnTo>
                  <a:pt x="0" y="0"/>
                </a:lnTo>
                <a:lnTo>
                  <a:pt x="0" y="1695115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818271" y="491189"/>
            <a:ext cx="13939509" cy="9304622"/>
          </a:xfrm>
          <a:custGeom>
            <a:avLst/>
            <a:gdLst/>
            <a:ahLst/>
            <a:cxnLst/>
            <a:rect l="l" t="t" r="r" b="b"/>
            <a:pathLst>
              <a:path w="13939509" h="9304622">
                <a:moveTo>
                  <a:pt x="0" y="0"/>
                </a:moveTo>
                <a:lnTo>
                  <a:pt x="13939509" y="0"/>
                </a:lnTo>
                <a:lnTo>
                  <a:pt x="13939509" y="9304622"/>
                </a:lnTo>
                <a:lnTo>
                  <a:pt x="0" y="93046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6138857" cy="10287000"/>
            <a:chOff x="0" y="0"/>
            <a:chExt cx="161681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16818" cy="2709333"/>
            </a:xfrm>
            <a:custGeom>
              <a:avLst/>
              <a:gdLst/>
              <a:ahLst/>
              <a:cxnLst/>
              <a:rect l="l" t="t" r="r" b="b"/>
              <a:pathLst>
                <a:path w="1616818" h="2709333">
                  <a:moveTo>
                    <a:pt x="0" y="0"/>
                  </a:moveTo>
                  <a:lnTo>
                    <a:pt x="1616818" y="0"/>
                  </a:lnTo>
                  <a:lnTo>
                    <a:pt x="161681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3AE4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616818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33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73015" y="1950819"/>
            <a:ext cx="5592826" cy="6032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52"/>
              </a:lnSpc>
            </a:pPr>
            <a:r>
              <a:rPr lang="en-US" sz="12026" spc="-444">
                <a:solidFill>
                  <a:srgbClr val="FFF9ED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Meet</a:t>
            </a:r>
          </a:p>
          <a:p>
            <a:pPr algn="ctr">
              <a:lnSpc>
                <a:spcPts val="15152"/>
              </a:lnSpc>
            </a:pPr>
            <a:r>
              <a:rPr lang="en-US" sz="12026" spc="-444">
                <a:solidFill>
                  <a:srgbClr val="FFF9ED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Juan</a:t>
            </a:r>
          </a:p>
          <a:p>
            <a:pPr marL="0" lvl="0" indent="0" algn="ctr">
              <a:lnSpc>
                <a:spcPts val="15152"/>
              </a:lnSpc>
            </a:pPr>
            <a:r>
              <a:rPr lang="en-US" sz="12026" spc="-444">
                <a:solidFill>
                  <a:srgbClr val="FFF9ED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Carlos!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04106" y="648781"/>
            <a:ext cx="7679789" cy="6364625"/>
          </a:xfrm>
          <a:custGeom>
            <a:avLst/>
            <a:gdLst/>
            <a:ahLst/>
            <a:cxnLst/>
            <a:rect l="l" t="t" r="r" b="b"/>
            <a:pathLst>
              <a:path w="7679789" h="6364625">
                <a:moveTo>
                  <a:pt x="0" y="0"/>
                </a:moveTo>
                <a:lnTo>
                  <a:pt x="7679788" y="0"/>
                </a:lnTo>
                <a:lnTo>
                  <a:pt x="7679788" y="6364625"/>
                </a:lnTo>
                <a:lnTo>
                  <a:pt x="0" y="63646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973680" y="7183006"/>
            <a:ext cx="14340641" cy="2669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434"/>
              </a:lnSpc>
            </a:pPr>
            <a:r>
              <a:rPr lang="en-US" sz="9626" spc="-356">
                <a:solidFill>
                  <a:srgbClr val="F3AE4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We can only find hope in Jesus!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562681"/>
            <a:ext cx="5015454" cy="6687272"/>
          </a:xfrm>
          <a:custGeom>
            <a:avLst/>
            <a:gdLst/>
            <a:ahLst/>
            <a:cxnLst/>
            <a:rect l="l" t="t" r="r" b="b"/>
            <a:pathLst>
              <a:path w="5015454" h="6687272">
                <a:moveTo>
                  <a:pt x="0" y="0"/>
                </a:moveTo>
                <a:lnTo>
                  <a:pt x="5015454" y="0"/>
                </a:lnTo>
                <a:lnTo>
                  <a:pt x="5015454" y="6687272"/>
                </a:lnTo>
                <a:lnTo>
                  <a:pt x="0" y="66872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7649407" y="302607"/>
            <a:ext cx="9609893" cy="7207419"/>
          </a:xfrm>
          <a:custGeom>
            <a:avLst/>
            <a:gdLst/>
            <a:ahLst/>
            <a:cxnLst/>
            <a:rect l="l" t="t" r="r" b="b"/>
            <a:pathLst>
              <a:path w="9609893" h="7207419">
                <a:moveTo>
                  <a:pt x="0" y="0"/>
                </a:moveTo>
                <a:lnTo>
                  <a:pt x="9609893" y="0"/>
                </a:lnTo>
                <a:lnTo>
                  <a:pt x="9609893" y="7207420"/>
                </a:lnTo>
                <a:lnTo>
                  <a:pt x="0" y="72074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2421313" y="7595320"/>
            <a:ext cx="13445374" cy="2340778"/>
          </a:xfrm>
          <a:custGeom>
            <a:avLst/>
            <a:gdLst/>
            <a:ahLst/>
            <a:cxnLst/>
            <a:rect l="l" t="t" r="r" b="b"/>
            <a:pathLst>
              <a:path w="13445374" h="2340778">
                <a:moveTo>
                  <a:pt x="0" y="0"/>
                </a:moveTo>
                <a:lnTo>
                  <a:pt x="13445374" y="0"/>
                </a:lnTo>
                <a:lnTo>
                  <a:pt x="13445374" y="2340778"/>
                </a:lnTo>
                <a:lnTo>
                  <a:pt x="0" y="23407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  <a:solidFill>
            <a:schemeClr val="bg1">
              <a:lumMod val="75000"/>
            </a:schemeClr>
          </a:soli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33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973680" y="1487948"/>
            <a:ext cx="14340641" cy="1478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434"/>
              </a:lnSpc>
            </a:pPr>
            <a:r>
              <a:rPr lang="en-US" sz="9626" spc="-356">
                <a:solidFill>
                  <a:srgbClr val="D62900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Let’s pray for Mexico!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64808" y="3083543"/>
            <a:ext cx="15358384" cy="796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00"/>
              </a:lnSpc>
            </a:pPr>
            <a:r>
              <a:rPr lang="en-US" sz="5000" b="1" spc="-185">
                <a:solidFill>
                  <a:srgbClr val="D62900"/>
                </a:solidFill>
                <a:latin typeface="Mali Bold"/>
                <a:ea typeface="Mali Bold"/>
                <a:cs typeface="Mali Bold"/>
                <a:sym typeface="Mali Bold"/>
              </a:rPr>
              <a:t>1 ... That Christians will boldly share the Gospel.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64808" y="4610450"/>
            <a:ext cx="15358384" cy="160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00"/>
              </a:lnSpc>
            </a:pPr>
            <a:r>
              <a:rPr lang="en-US" sz="5000" b="1" spc="-185">
                <a:solidFill>
                  <a:srgbClr val="FFFFFF"/>
                </a:solidFill>
                <a:latin typeface="Mali Bold"/>
                <a:ea typeface="Mali Bold"/>
                <a:cs typeface="Mali Bold"/>
                <a:sym typeface="Mali Bold"/>
              </a:rPr>
              <a:t>2 ... For church leaders and Christians to be excited to reach their local community for Jesus.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64808" y="6946982"/>
            <a:ext cx="15358384" cy="160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00"/>
              </a:lnSpc>
            </a:pPr>
            <a:r>
              <a:rPr lang="en-US" sz="5000" b="1" spc="-185">
                <a:solidFill>
                  <a:srgbClr val="206845"/>
                </a:solidFill>
                <a:latin typeface="Mali Bold"/>
                <a:ea typeface="Mali Bold"/>
                <a:cs typeface="Mali Bold"/>
                <a:sym typeface="Mali Bold"/>
              </a:rPr>
              <a:t>3 ... That Christians will find their contentment and hope in Jesus.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AF148A6338E745A019066EF8516AB5" ma:contentTypeVersion="15" ma:contentTypeDescription="Create a new document." ma:contentTypeScope="" ma:versionID="598ba4cef3b9b02085157a7437334df1">
  <xsd:schema xmlns:xsd="http://www.w3.org/2001/XMLSchema" xmlns:xs="http://www.w3.org/2001/XMLSchema" xmlns:p="http://schemas.microsoft.com/office/2006/metadata/properties" xmlns:ns2="0262e1f1-3b32-49da-a517-b4fb05fce4aa" xmlns:ns3="adefabda-bd6b-4128-a26e-f93d6295a92b" targetNamespace="http://schemas.microsoft.com/office/2006/metadata/properties" ma:root="true" ma:fieldsID="851373174511ea1433d0cc3b91696b2a" ns2:_="" ns3:_="">
    <xsd:import namespace="0262e1f1-3b32-49da-a517-b4fb05fce4aa"/>
    <xsd:import namespace="adefabda-bd6b-4128-a26e-f93d6295a9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e1f1-3b32-49da-a517-b4fb05fce4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fabda-bd6b-4128-a26e-f93d6295a92b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A970979-DE92-4EA3-836B-603D6C2EF079}"/>
</file>

<file path=customXml/itemProps2.xml><?xml version="1.0" encoding="utf-8"?>
<ds:datastoreItem xmlns:ds="http://schemas.openxmlformats.org/officeDocument/2006/customXml" ds:itemID="{8D9C87A0-BC71-4F67-A668-38CBC9BEB31E}"/>
</file>

<file path=customXml/itemProps3.xml><?xml version="1.0" encoding="utf-8"?>
<ds:datastoreItem xmlns:ds="http://schemas.openxmlformats.org/officeDocument/2006/customXml" ds:itemID="{E3D4EC2F-D034-4BC1-A184-69325F24DB69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77</Words>
  <Application>Microsoft Macintosh PowerPoint</Application>
  <PresentationFormat>Custom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Black Han Sans</vt:lpstr>
      <vt:lpstr>Calibri</vt:lpstr>
      <vt:lpstr>Mali</vt:lpstr>
      <vt:lpstr>Mali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Y2 Q3 Spring Mission Lesson: Mexico - Elementary</dc:title>
  <cp:lastModifiedBy>Kerrie Gonnering</cp:lastModifiedBy>
  <cp:revision>2</cp:revision>
  <dcterms:created xsi:type="dcterms:W3CDTF">2006-08-16T00:00:00Z</dcterms:created>
  <dcterms:modified xsi:type="dcterms:W3CDTF">2024-12-05T20:12:02Z</dcterms:modified>
  <dc:identifier>DAGQYnBHF1g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0x010100B9AF148A6338E745A019066EF8516AB5</vt:lpwstr>
  </property>
</Properties>
</file>