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9" r:id="rId1"/>
  </p:sldMasterIdLst>
  <p:notesMasterIdLst>
    <p:notesMasterId r:id="rId16"/>
  </p:notesMasterIdLst>
  <p:sldIdLst>
    <p:sldId id="274" r:id="rId2"/>
    <p:sldId id="290" r:id="rId3"/>
    <p:sldId id="298" r:id="rId4"/>
    <p:sldId id="297" r:id="rId5"/>
    <p:sldId id="299" r:id="rId6"/>
    <p:sldId id="304" r:id="rId7"/>
    <p:sldId id="293" r:id="rId8"/>
    <p:sldId id="305" r:id="rId9"/>
    <p:sldId id="300" r:id="rId10"/>
    <p:sldId id="308" r:id="rId11"/>
    <p:sldId id="309" r:id="rId12"/>
    <p:sldId id="310" r:id="rId13"/>
    <p:sldId id="311" r:id="rId14"/>
    <p:sldId id="31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4699"/>
  </p:normalViewPr>
  <p:slideViewPr>
    <p:cSldViewPr snapToGrid="0" snapToObjects="1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D5D2C-A3C4-7544-AE51-BB4F1199828D}" type="datetimeFigureOut">
              <a:rPr lang="en-US" smtClean="0"/>
              <a:t>1/2/25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9B8A5-AC0D-4B48-9753-1C286E81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549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8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6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9220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7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9633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43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47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03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3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1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3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1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021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1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FFED-F756-FC42-B51B-E7F4FF546AC6}" type="datetimeFigureOut">
              <a:rPr lang="en-US" smtClean="0"/>
              <a:t>1/2/25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49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rna.com/research/relationships-build-resilient-faith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294150C-F435-9145-8786-E5F0CBDC6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282701"/>
            <a:ext cx="5096060" cy="4307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br>
              <a:rPr lang="en-US" sz="5400" dirty="0"/>
            </a:br>
            <a:br>
              <a:rPr lang="en-US" sz="5400" dirty="0"/>
            </a:br>
            <a:endParaRPr lang="en-US" sz="54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420C7-83BC-3E47-ADDB-6537DE5B9F8B}"/>
              </a:ext>
            </a:extLst>
          </p:cNvPr>
          <p:cNvSpPr txBox="1"/>
          <p:nvPr/>
        </p:nvSpPr>
        <p:spPr>
          <a:xfrm>
            <a:off x="657587" y="1464765"/>
            <a:ext cx="676450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New </a:t>
            </a:r>
          </a:p>
          <a:p>
            <a:r>
              <a:rPr lang="en-US" sz="6600" dirty="0">
                <a:solidFill>
                  <a:schemeClr val="accent2"/>
                </a:solidFill>
              </a:rPr>
              <a:t>Shepherd Training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FC25A2-73D5-1940-8BFC-3C8781B1B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74" y="-20519"/>
            <a:ext cx="4763558" cy="1415869"/>
          </a:xfrm>
          <a:prstGeom prst="rect">
            <a:avLst/>
          </a:prstGeom>
        </p:spPr>
      </p:pic>
      <p:pic>
        <p:nvPicPr>
          <p:cNvPr id="29" name="Graphic 28" descr="Sheep outline">
            <a:extLst>
              <a:ext uri="{FF2B5EF4-FFF2-40B4-BE49-F238E27FC236}">
                <a16:creationId xmlns:a16="http://schemas.microsoft.com/office/drawing/2014/main" id="{5BF551C2-9F06-3F6A-19CD-2381FA6C4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7854859" y="1977930"/>
            <a:ext cx="4444531" cy="4988797"/>
          </a:xfrm>
          <a:prstGeom prst="rect">
            <a:avLst/>
          </a:prstGeom>
        </p:spPr>
      </p:pic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4C5F90E3-7667-877D-02D5-C5C77ACB735D}"/>
              </a:ext>
            </a:extLst>
          </p:cNvPr>
          <p:cNvSpPr/>
          <p:nvPr/>
        </p:nvSpPr>
        <p:spPr>
          <a:xfrm flipH="1">
            <a:off x="5924083" y="734189"/>
            <a:ext cx="2950231" cy="2245659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DB45DF-4D96-6CD8-9DF3-E61E126098FB}"/>
              </a:ext>
            </a:extLst>
          </p:cNvPr>
          <p:cNvSpPr txBox="1"/>
          <p:nvPr/>
        </p:nvSpPr>
        <p:spPr>
          <a:xfrm>
            <a:off x="6194267" y="1502192"/>
            <a:ext cx="241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Welcome!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1309C8-C316-6726-796E-820AEEAE0C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1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9052062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Discover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C6D5-DAD0-0AC1-1CF7-B650947270D4}"/>
              </a:ext>
            </a:extLst>
          </p:cNvPr>
          <p:cNvSpPr txBox="1"/>
          <p:nvPr/>
        </p:nvSpPr>
        <p:spPr>
          <a:xfrm>
            <a:off x="461732" y="1146552"/>
            <a:ext cx="9285194" cy="22544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Be prepared</a:t>
            </a:r>
            <a:endParaRPr lang="en-US"/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Understand the goal of the DT activity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Cheer for the students!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Help students confidently participate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9877903" y="6176455"/>
            <a:ext cx="2288278" cy="619570"/>
          </a:xfrm>
          <a:prstGeom prst="rect">
            <a:avLst/>
          </a:prstGeom>
        </p:spPr>
      </p:pic>
      <p:pic>
        <p:nvPicPr>
          <p:cNvPr id="8" name="Picture 7" descr="A group of children sitting at a table&#10;&#10;Description automatically generated">
            <a:extLst>
              <a:ext uri="{FF2B5EF4-FFF2-40B4-BE49-F238E27FC236}">
                <a16:creationId xmlns:a16="http://schemas.microsoft.com/office/drawing/2014/main" id="{E9CB78D7-9353-C2CB-BE8F-BBD2EEDC67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46" b="9937"/>
          <a:stretch/>
        </p:blipFill>
        <p:spPr>
          <a:xfrm>
            <a:off x="1052894" y="3434035"/>
            <a:ext cx="6671089" cy="3236350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970098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9052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Bible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C6D5-DAD0-0AC1-1CF7-B650947270D4}"/>
              </a:ext>
            </a:extLst>
          </p:cNvPr>
          <p:cNvSpPr txBox="1"/>
          <p:nvPr/>
        </p:nvSpPr>
        <p:spPr>
          <a:xfrm>
            <a:off x="461731" y="1146552"/>
            <a:ext cx="91914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Elementary: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Make sure every student has a Bible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Be the “Tracker Ticket Master”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All Ages: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Be prepared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Anticipate distractions and redirect students as needed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Pray for your Lead Teacher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9823624" y="6092503"/>
            <a:ext cx="2288278" cy="619570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C8EAB2BF-3DE7-CE0A-FCA3-0016C62E4F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22" b="17716"/>
          <a:stretch/>
        </p:blipFill>
        <p:spPr>
          <a:xfrm>
            <a:off x="6919867" y="539047"/>
            <a:ext cx="4559710" cy="2136035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842917-5A8E-DC02-E725-3840FFE9C6DA}"/>
              </a:ext>
            </a:extLst>
          </p:cNvPr>
          <p:cNvSpPr txBox="1"/>
          <p:nvPr/>
        </p:nvSpPr>
        <p:spPr>
          <a:xfrm>
            <a:off x="1543061" y="3977089"/>
            <a:ext cx="7028761" cy="258532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Tracker Tickets Currency Rate (Elementary)</a:t>
            </a:r>
          </a:p>
          <a:p>
            <a:r>
              <a:rPr lang="en-US" i="1" dirty="0"/>
              <a:t>Students earn an average of 8 tickets per week.</a:t>
            </a:r>
          </a:p>
          <a:p>
            <a:endParaRPr lang="en-US" dirty="0"/>
          </a:p>
          <a:p>
            <a:r>
              <a:rPr lang="en-US" dirty="0"/>
              <a:t>3		Bringing their Bible (K-2nd) / Using their Bible (3rd-5th)</a:t>
            </a:r>
          </a:p>
          <a:p>
            <a:r>
              <a:rPr lang="en-US" dirty="0"/>
              <a:t>2		Actively participating in class</a:t>
            </a:r>
          </a:p>
          <a:p>
            <a:r>
              <a:rPr lang="en-US" dirty="0"/>
              <a:t>1		Demonstrating the fruit of the Spirit </a:t>
            </a:r>
          </a:p>
          <a:p>
            <a:r>
              <a:rPr lang="en-US" dirty="0"/>
              <a:t>1-5		Discover Time Activity (specified in the curriculum)</a:t>
            </a:r>
          </a:p>
          <a:p>
            <a:r>
              <a:rPr lang="en-US" dirty="0"/>
              <a:t>5		Completing Tracker’s Treasures and returning coupon</a:t>
            </a:r>
          </a:p>
          <a:p>
            <a:r>
              <a:rPr lang="en-US" dirty="0"/>
              <a:t>10		Visitor and the friend who brought the visitor</a:t>
            </a:r>
          </a:p>
        </p:txBody>
      </p:sp>
    </p:spTree>
    <p:extLst>
      <p:ext uri="{BB962C8B-B14F-4D97-AF65-F5344CB8AC3E}">
        <p14:creationId xmlns:p14="http://schemas.microsoft.com/office/powerpoint/2010/main" val="1803105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9052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End-of-Class Review Game/Activities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C6D5-DAD0-0AC1-1CF7-B650947270D4}"/>
              </a:ext>
            </a:extLst>
          </p:cNvPr>
          <p:cNvSpPr txBox="1"/>
          <p:nvPr/>
        </p:nvSpPr>
        <p:spPr>
          <a:xfrm>
            <a:off x="461731" y="1146552"/>
            <a:ext cx="9191423" cy="21903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Help with the review game/activities</a:t>
            </a:r>
            <a:endParaRPr lang="en-US" dirty="0"/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Encourage students as they participate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Stay with your classroom team until all students have been picked 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pic>
        <p:nvPicPr>
          <p:cNvPr id="5" name="Picture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70271F6-98FE-3468-44BC-868DC610DD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954" t="11009" r="27002" b="28211"/>
          <a:stretch/>
        </p:blipFill>
        <p:spPr>
          <a:xfrm>
            <a:off x="3048001" y="3428008"/>
            <a:ext cx="4124049" cy="3058874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220506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9052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Bonus Tips for Success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F8C6D5-DAD0-0AC1-1CF7-B650947270D4}"/>
              </a:ext>
            </a:extLst>
          </p:cNvPr>
          <p:cNvSpPr txBox="1"/>
          <p:nvPr/>
        </p:nvSpPr>
        <p:spPr>
          <a:xfrm>
            <a:off x="461731" y="1146552"/>
            <a:ext cx="7195198" cy="32393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Learn your students’ names and use them often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Know your students!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Celebrate students’ birthdays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Pray for your students       regularly, by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pic>
        <p:nvPicPr>
          <p:cNvPr id="7" name="Picture 6" descr="A group of young girls working on a computer&#10;&#10;Description automatically generated">
            <a:extLst>
              <a:ext uri="{FF2B5EF4-FFF2-40B4-BE49-F238E27FC236}">
                <a16:creationId xmlns:a16="http://schemas.microsoft.com/office/drawing/2014/main" id="{560F25A9-6D36-6CA1-C465-CCD9920AAC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904" r="33300" b="904"/>
          <a:stretch/>
        </p:blipFill>
        <p:spPr>
          <a:xfrm>
            <a:off x="5133109" y="3701097"/>
            <a:ext cx="3083318" cy="3083318"/>
          </a:xfrm>
          <a:prstGeom prst="flowChartConnector">
            <a:avLst/>
          </a:prstGeom>
          <a:ln w="38100">
            <a:solidFill>
              <a:schemeClr val="tx2"/>
            </a:solidFill>
          </a:ln>
        </p:spPr>
      </p:pic>
      <p:pic>
        <p:nvPicPr>
          <p:cNvPr id="9" name="Picture 8" descr="A child holding small objects in her hands&#10;&#10;Description automatically generated">
            <a:extLst>
              <a:ext uri="{FF2B5EF4-FFF2-40B4-BE49-F238E27FC236}">
                <a16:creationId xmlns:a16="http://schemas.microsoft.com/office/drawing/2014/main" id="{3045FB4F-DB08-77EC-8DF4-2CFC0FB3DA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50" r="16650"/>
          <a:stretch/>
        </p:blipFill>
        <p:spPr>
          <a:xfrm>
            <a:off x="8038403" y="3166134"/>
            <a:ext cx="3691866" cy="3691866"/>
          </a:xfrm>
          <a:prstGeom prst="flowChartConnector">
            <a:avLst/>
          </a:prstGeom>
          <a:ln w="38100">
            <a:solidFill>
              <a:schemeClr val="tx2"/>
            </a:solidFill>
          </a:ln>
        </p:spPr>
      </p:pic>
      <p:pic>
        <p:nvPicPr>
          <p:cNvPr id="11" name="Picture 10" descr="A close-up of a child&#10;&#10;Description automatically generated">
            <a:extLst>
              <a:ext uri="{FF2B5EF4-FFF2-40B4-BE49-F238E27FC236}">
                <a16:creationId xmlns:a16="http://schemas.microsoft.com/office/drawing/2014/main" id="{BCBE5BED-4AF8-8A9F-4E1F-78B96DC5AA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429" t="-904" r="5871" b="904"/>
          <a:stretch/>
        </p:blipFill>
        <p:spPr>
          <a:xfrm>
            <a:off x="8880378" y="93518"/>
            <a:ext cx="3221182" cy="3221182"/>
          </a:xfrm>
          <a:prstGeom prst="flowChartConnector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315527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9052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Time for Questions!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pic>
        <p:nvPicPr>
          <p:cNvPr id="7" name="Picture 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044F7844-1F16-C57E-A257-459752E05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08" y="1183744"/>
            <a:ext cx="7122810" cy="4750858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62334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643267" y="290747"/>
            <a:ext cx="86322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Our Good Shepherd</a:t>
            </a:r>
          </a:p>
        </p:txBody>
      </p:sp>
      <p:pic>
        <p:nvPicPr>
          <p:cNvPr id="7" name="Picture 6" descr="A picture containing text, chain&#10;&#10;Description automatically generated">
            <a:extLst>
              <a:ext uri="{FF2B5EF4-FFF2-40B4-BE49-F238E27FC236}">
                <a16:creationId xmlns:a16="http://schemas.microsoft.com/office/drawing/2014/main" id="{18514D52-FA05-755A-3F60-ADB931D9C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6703" y="1393834"/>
            <a:ext cx="3234973" cy="41571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B3DA07-9088-CB07-5FF8-448C41139C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3B29B7-0615-1DD8-3F0C-A058FBA44CE1}"/>
              </a:ext>
            </a:extLst>
          </p:cNvPr>
          <p:cNvSpPr txBox="1"/>
          <p:nvPr/>
        </p:nvSpPr>
        <p:spPr>
          <a:xfrm>
            <a:off x="721469" y="1465433"/>
            <a:ext cx="5724225" cy="41601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What does the shepherd do in these verses?</a:t>
            </a:r>
            <a:endParaRPr lang="en-US"/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What kinds of feelings or actions are associated with the shepherd?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If applicable, how do the sheep respond to the shepherd in these verses?</a:t>
            </a:r>
          </a:p>
        </p:txBody>
      </p:sp>
    </p:spTree>
    <p:extLst>
      <p:ext uri="{BB962C8B-B14F-4D97-AF65-F5344CB8AC3E}">
        <p14:creationId xmlns:p14="http://schemas.microsoft.com/office/powerpoint/2010/main" val="464344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596202" y="1074509"/>
            <a:ext cx="9515986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We get to </a:t>
            </a:r>
            <a:r>
              <a:rPr lang="en-US" sz="9600" dirty="0">
                <a:solidFill>
                  <a:schemeClr val="accent2"/>
                </a:solidFill>
              </a:rPr>
              <a:t>“SHEPHERD”</a:t>
            </a:r>
            <a:r>
              <a:rPr lang="en-US" sz="6600" dirty="0">
                <a:solidFill>
                  <a:schemeClr val="accent2"/>
                </a:solidFill>
              </a:rPr>
              <a:t> </a:t>
            </a:r>
            <a:endParaRPr lang="en-US" dirty="0">
              <a:solidFill>
                <a:schemeClr val="accent2"/>
              </a:solidFill>
            </a:endParaRPr>
          </a:p>
          <a:p>
            <a:r>
              <a:rPr lang="en-US" sz="6600" dirty="0">
                <a:solidFill>
                  <a:schemeClr val="accent2"/>
                </a:solidFill>
              </a:rPr>
              <a:t>like </a:t>
            </a:r>
            <a:r>
              <a:rPr lang="en-US" sz="9600" dirty="0">
                <a:solidFill>
                  <a:schemeClr val="accent2"/>
                </a:solidFill>
              </a:rPr>
              <a:t>JESUS</a:t>
            </a:r>
            <a:r>
              <a:rPr lang="en-US" sz="6600" dirty="0">
                <a:solidFill>
                  <a:schemeClr val="accent2"/>
                </a:solidFill>
              </a:rPr>
              <a:t>!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CB5883-5966-A341-9FEE-34EFB3BBFE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9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2" y="438666"/>
            <a:ext cx="8682349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What are our kids dealing with?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E0101B-A515-024E-BF92-B9F1FD245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74" t="62020" r="22643" b="3251"/>
          <a:stretch/>
        </p:blipFill>
        <p:spPr>
          <a:xfrm>
            <a:off x="1398738" y="2758230"/>
            <a:ext cx="6796582" cy="29158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0F6B17-37C3-8123-B4DC-C1D25D9B6C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36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535689" y="1416154"/>
            <a:ext cx="951598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accent2"/>
                </a:solidFill>
              </a:rPr>
              <a:t>Our kids need </a:t>
            </a:r>
            <a:r>
              <a:rPr lang="en-US" sz="13800" dirty="0">
                <a:solidFill>
                  <a:schemeClr val="accent2"/>
                </a:solidFill>
              </a:rPr>
              <a:t>SHEPHERDS</a:t>
            </a:r>
            <a:endParaRPr lang="en-US" sz="8000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8F2517-EE9D-6B0C-C056-844B32BAB0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55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CAB7E8-CCC9-4A67-7809-84D02709C4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0A7F01-664F-5A3C-9D70-542F84030510}"/>
              </a:ext>
            </a:extLst>
          </p:cNvPr>
          <p:cNvSpPr txBox="1"/>
          <p:nvPr/>
        </p:nvSpPr>
        <p:spPr>
          <a:xfrm>
            <a:off x="300096" y="397102"/>
            <a:ext cx="9393807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</a:rPr>
              <a:t>“Resilient disciples are Christians who…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0B66FE-0E72-0BBB-DB02-43224CD70B2D}"/>
              </a:ext>
            </a:extLst>
          </p:cNvPr>
          <p:cNvSpPr txBox="1"/>
          <p:nvPr/>
        </p:nvSpPr>
        <p:spPr>
          <a:xfrm>
            <a:off x="570821" y="1329269"/>
            <a:ext cx="9146649" cy="471667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Attend church at least monthly and engage with their church more than just attending worship services.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Trust firmly in the authority of the Bible.</a:t>
            </a:r>
            <a:endParaRPr lang="en-US" sz="3200">
              <a:highlight>
                <a:srgbClr val="FFFF00"/>
              </a:highlight>
            </a:endParaRP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Are committed to Jesus personally and affirm he was crucified and raised from the dead to conquer sin and death.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Express desire to transform the broader society as an outcome of their faith.”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58D50C-86B3-1AE1-4A84-B69EABE2CF77}"/>
              </a:ext>
            </a:extLst>
          </p:cNvPr>
          <p:cNvSpPr txBox="1"/>
          <p:nvPr/>
        </p:nvSpPr>
        <p:spPr>
          <a:xfrm>
            <a:off x="2695524" y="6434408"/>
            <a:ext cx="6800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3"/>
              </a:rPr>
              <a:t>https://www.barna.com/research/relationships-build-resilient-faith/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9399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67AF88A9-FDF3-079B-A991-BBC7BE6CA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90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34" name="Straight Connector 103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3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37" name="Isosceles Triangle 103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3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3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1" name="Isosceles Triangle 104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42" name="Isosceles Triangle 104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 group of people holding hands&#10;&#10;Description automatically generated">
            <a:extLst>
              <a:ext uri="{FF2B5EF4-FFF2-40B4-BE49-F238E27FC236}">
                <a16:creationId xmlns:a16="http://schemas.microsoft.com/office/drawing/2014/main" id="{D46E72D7-1E7D-1F94-6BFC-E1C80DFDF0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4" t="12836" r="25450" b="24182"/>
          <a:stretch/>
        </p:blipFill>
        <p:spPr bwMode="auto">
          <a:xfrm>
            <a:off x="3259667" y="1490027"/>
            <a:ext cx="5672666" cy="468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E11383-A626-6A41-B2CA-D3C909238E67}"/>
              </a:ext>
            </a:extLst>
          </p:cNvPr>
          <p:cNvSpPr txBox="1"/>
          <p:nvPr/>
        </p:nvSpPr>
        <p:spPr>
          <a:xfrm>
            <a:off x="1568445" y="492529"/>
            <a:ext cx="90520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accent2"/>
                </a:solidFill>
              </a:rPr>
              <a:t>The DL Classroom Team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0403DD-1921-A5B8-E920-CC266BDC90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543108" y="5745901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2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4951899-B99C-47AB-9C7C-16264D7A1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94D217E-92A1-48B2-B6BF-8B6A35AF9D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9582FD9-95AB-4339-8A07-BAD420BE1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6778DC79-DE09-4F89-81B1-275C542D7F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EAEC370A-1F34-4D8E-B065-81F6F568A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A816EDF3-D9EE-488C-AFDC-022381513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E8330BD4-97D9-4D24-815A-0E557B04F9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EA8EDE67-BAC0-478C-99D9-BBC5AD5320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33DFB3F3-2523-4F1F-BC2B-B97C172F2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5E5660E4-7443-4FCC-AD43-9D1AE972B5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EDF9C36-B365-4426-85B9-82E0DE187A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pic>
        <p:nvPicPr>
          <p:cNvPr id="6" name="Content Placeholder 4" descr="A group of kids in a room with a group of people raising their hands&#10;&#10;Description automatically generated">
            <a:extLst>
              <a:ext uri="{FF2B5EF4-FFF2-40B4-BE49-F238E27FC236}">
                <a16:creationId xmlns:a16="http://schemas.microsoft.com/office/drawing/2014/main" id="{4D360622-8901-21DF-61A4-E3014C54A2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362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56169" y="297873"/>
            <a:ext cx="468302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Pre-Service Review Game and Worship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7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4" name="Picture 3" descr="A blue and yellow text with a globe on a black background&#10;&#10;Description automatically generated">
            <a:extLst>
              <a:ext uri="{FF2B5EF4-FFF2-40B4-BE49-F238E27FC236}">
                <a16:creationId xmlns:a16="http://schemas.microsoft.com/office/drawing/2014/main" id="{46EE4029-9500-D973-F80E-EC4A9C97BA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56169" y="6176455"/>
            <a:ext cx="2288278" cy="619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0040CE-3CEB-B350-2BAD-9E2E559C022E}"/>
              </a:ext>
            </a:extLst>
          </p:cNvPr>
          <p:cNvSpPr txBox="1"/>
          <p:nvPr/>
        </p:nvSpPr>
        <p:spPr>
          <a:xfrm>
            <a:off x="369257" y="1622547"/>
            <a:ext cx="4874789" cy="36462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14350" indent="-514350">
              <a:spcAft>
                <a:spcPts val="500"/>
              </a:spcAft>
              <a:buFont typeface="Arial"/>
              <a:buChar char="•"/>
            </a:pPr>
            <a:r>
              <a:rPr lang="en-US" sz="3200" dirty="0"/>
              <a:t>Focus on welcoming students.</a:t>
            </a:r>
            <a:endParaRPr lang="en-US"/>
          </a:p>
          <a:p>
            <a:pPr marL="457200" indent="-457200">
              <a:spcAft>
                <a:spcPts val="500"/>
              </a:spcAft>
              <a:buFont typeface="Arial"/>
              <a:buChar char="•"/>
            </a:pPr>
            <a:r>
              <a:rPr lang="en-US" sz="3200" dirty="0"/>
              <a:t>Help kids participate in the Pre-Service Review Game.</a:t>
            </a:r>
          </a:p>
          <a:p>
            <a:pPr marL="457200" indent="-457200">
              <a:spcAft>
                <a:spcPts val="500"/>
              </a:spcAft>
              <a:buFont typeface="Arial"/>
              <a:buChar char="•"/>
            </a:pPr>
            <a:r>
              <a:rPr lang="en-US" sz="3200" dirty="0"/>
              <a:t>Participate in worship alongside students.</a:t>
            </a:r>
          </a:p>
        </p:txBody>
      </p:sp>
    </p:spTree>
    <p:extLst>
      <p:ext uri="{BB962C8B-B14F-4D97-AF65-F5344CB8AC3E}">
        <p14:creationId xmlns:p14="http://schemas.microsoft.com/office/powerpoint/2010/main" val="35980575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5" ma:contentTypeDescription="Create a new document." ma:contentTypeScope="" ma:versionID="598ba4cef3b9b02085157a7437334df1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851373174511ea1433d0cc3b91696b2a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D2222BD-33D5-4093-BC37-D8C6DFD1A72E}"/>
</file>

<file path=customXml/itemProps2.xml><?xml version="1.0" encoding="utf-8"?>
<ds:datastoreItem xmlns:ds="http://schemas.openxmlformats.org/officeDocument/2006/customXml" ds:itemID="{D1EB8C98-8CF4-46F1-B5D7-29DA2D2FC989}"/>
</file>

<file path=customXml/itemProps3.xml><?xml version="1.0" encoding="utf-8"?>
<ds:datastoreItem xmlns:ds="http://schemas.openxmlformats.org/officeDocument/2006/customXml" ds:itemID="{043A1EEE-0A75-4244-9566-EF7C8E9DCC69}"/>
</file>

<file path=docProps/app.xml><?xml version="1.0" encoding="utf-8"?>
<Properties xmlns="http://schemas.openxmlformats.org/officeDocument/2006/extended-properties" xmlns:vt="http://schemas.openxmlformats.org/officeDocument/2006/docPropsVTypes">
  <TotalTime>2755</TotalTime>
  <Words>373</Words>
  <Application>Microsoft Macintosh PowerPoint</Application>
  <PresentationFormat>Widescreen</PresentationFormat>
  <Paragraphs>55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Courier New</vt:lpstr>
      <vt:lpstr>Trebuchet MS</vt:lpstr>
      <vt:lpstr>Wingdings 3</vt:lpstr>
      <vt:lpstr>Facet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</dc:title>
  <dc:creator>Kris Smoll</dc:creator>
  <cp:lastModifiedBy>Kerrie Gonnering</cp:lastModifiedBy>
  <cp:revision>98</cp:revision>
  <dcterms:created xsi:type="dcterms:W3CDTF">2019-07-14T21:22:47Z</dcterms:created>
  <dcterms:modified xsi:type="dcterms:W3CDTF">2025-01-02T19:54:22Z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</Properties>
</file>