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0"/>
  </p:notesMasterIdLst>
  <p:sldIdLst>
    <p:sldId id="257" r:id="rId2"/>
    <p:sldId id="256"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038"/>
    <p:restoredTop sz="94648"/>
  </p:normalViewPr>
  <p:slideViewPr>
    <p:cSldViewPr snapToGrid="0" snapToObjects="1">
      <p:cViewPr varScale="1">
        <p:scale>
          <a:sx n="104" d="100"/>
          <a:sy n="104" d="100"/>
        </p:scale>
        <p:origin x="240" y="4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17"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customXml" Target="../customXml/item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8690D-EC0A-EB40-B4A1-9D3EDD0C4521}" type="datetimeFigureOut">
              <a:rPr lang="en-US" smtClean="0"/>
              <a:t>2/3/22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5A96C2-645D-5440-931E-DBC6455CC0D9}" type="slidenum">
              <a:rPr lang="en-US" smtClean="0"/>
              <a:t>‹#›</a:t>
            </a:fld>
            <a:endParaRPr lang="en-US"/>
          </a:p>
        </p:txBody>
      </p:sp>
    </p:spTree>
    <p:extLst>
      <p:ext uri="{BB962C8B-B14F-4D97-AF65-F5344CB8AC3E}">
        <p14:creationId xmlns:p14="http://schemas.microsoft.com/office/powerpoint/2010/main" val="32182349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80706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789497" y="324843"/>
            <a:ext cx="11238379" cy="1646302"/>
          </a:xfrm>
          <a:prstGeom prst="rect">
            <a:avLst/>
          </a:prstGeom>
        </p:spPr>
        <p:txBody>
          <a:bodyPr anchor="ctr">
            <a:noAutofit/>
          </a:bodyPr>
          <a:lstStyle>
            <a:lvl1pPr algn="l">
              <a:defRPr sz="5400" b="1">
                <a:solidFill>
                  <a:schemeClr val="tx1"/>
                </a:solidFill>
              </a:defRPr>
            </a:lvl1pPr>
          </a:lstStyle>
          <a:p>
            <a:r>
              <a:rPr lang="en-US" dirty="0"/>
              <a:t>Click to edit Master title style</a:t>
            </a:r>
          </a:p>
        </p:txBody>
      </p:sp>
      <p:sp>
        <p:nvSpPr>
          <p:cNvPr id="3" name="Subtitle 2"/>
          <p:cNvSpPr>
            <a:spLocks noGrp="1"/>
          </p:cNvSpPr>
          <p:nvPr>
            <p:ph type="subTitle" idx="1"/>
          </p:nvPr>
        </p:nvSpPr>
        <p:spPr>
          <a:xfrm>
            <a:off x="812044" y="2284627"/>
            <a:ext cx="8788224" cy="3706370"/>
          </a:xfrm>
          <a:prstGeom prst="rect">
            <a:avLst/>
          </a:prstGeom>
        </p:spPr>
        <p:txBody>
          <a:bodyPr anchor="t"/>
          <a:lstStyle>
            <a:lvl1pPr marL="0" indent="0" algn="l">
              <a:buNone/>
              <a:defRPr sz="27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20" name="Picture 19" descr="A close up of a logo&#10;&#10;Description automatically generated">
            <a:extLst>
              <a:ext uri="{FF2B5EF4-FFF2-40B4-BE49-F238E27FC236}">
                <a16:creationId xmlns:a16="http://schemas.microsoft.com/office/drawing/2014/main" id="{17909464-C7A7-5E41-B490-8EC3FBD1B6C9}"/>
              </a:ext>
            </a:extLst>
          </p:cNvPr>
          <p:cNvPicPr>
            <a:picLocks noChangeAspect="1"/>
          </p:cNvPicPr>
          <p:nvPr userDrawn="1"/>
        </p:nvPicPr>
        <p:blipFill rotWithShape="1">
          <a:blip r:embed="rId2"/>
          <a:srcRect l="8674" t="26331" r="8770" b="24492"/>
          <a:stretch/>
        </p:blipFill>
        <p:spPr>
          <a:xfrm>
            <a:off x="111078" y="6202651"/>
            <a:ext cx="2309314" cy="550249"/>
          </a:xfrm>
          <a:prstGeom prst="rect">
            <a:avLst/>
          </a:prstGeom>
        </p:spPr>
      </p:pic>
    </p:spTree>
    <p:extLst>
      <p:ext uri="{BB962C8B-B14F-4D97-AF65-F5344CB8AC3E}">
        <p14:creationId xmlns:p14="http://schemas.microsoft.com/office/powerpoint/2010/main" val="4235686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3444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14C80-FFDE-4732-84EA-50DE8EB52C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65EEC78-7DF3-43BA-9073-A94599EF46F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135628-E631-43DC-8688-8644D8A71280}"/>
              </a:ext>
            </a:extLst>
          </p:cNvPr>
          <p:cNvSpPr>
            <a:spLocks noGrp="1"/>
          </p:cNvSpPr>
          <p:nvPr>
            <p:ph type="dt" sz="half" idx="10"/>
          </p:nvPr>
        </p:nvSpPr>
        <p:spPr/>
        <p:txBody>
          <a:bodyPr/>
          <a:lstStyle/>
          <a:p>
            <a:fld id="{00C36A74-BE08-684B-8A33-B3B3EA81DE35}" type="datetimeFigureOut">
              <a:rPr lang="en-US" smtClean="0"/>
              <a:t>2/3/22</a:t>
            </a:fld>
            <a:endParaRPr lang="en-US"/>
          </a:p>
        </p:txBody>
      </p:sp>
      <p:sp>
        <p:nvSpPr>
          <p:cNvPr id="5" name="Footer Placeholder 4">
            <a:extLst>
              <a:ext uri="{FF2B5EF4-FFF2-40B4-BE49-F238E27FC236}">
                <a16:creationId xmlns:a16="http://schemas.microsoft.com/office/drawing/2014/main" id="{F1FF7C0B-2F41-4D1E-9FE9-5960737D47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B450F1-F40E-41FB-A167-9383527A355C}"/>
              </a:ext>
            </a:extLst>
          </p:cNvPr>
          <p:cNvSpPr>
            <a:spLocks noGrp="1"/>
          </p:cNvSpPr>
          <p:nvPr>
            <p:ph type="sldNum" sz="quarter" idx="12"/>
          </p:nvPr>
        </p:nvSpPr>
        <p:spPr/>
        <p:txBody>
          <a:bodyPr/>
          <a:lstStyle/>
          <a:p>
            <a:fld id="{27CA661E-E451-554A-B6F0-9E621D1AB368}" type="slidenum">
              <a:rPr lang="en-US" smtClean="0"/>
              <a:t>‹#›</a:t>
            </a:fld>
            <a:endParaRPr lang="en-US"/>
          </a:p>
        </p:txBody>
      </p:sp>
    </p:spTree>
    <p:extLst>
      <p:ext uri="{BB962C8B-B14F-4D97-AF65-F5344CB8AC3E}">
        <p14:creationId xmlns:p14="http://schemas.microsoft.com/office/powerpoint/2010/main" val="15344777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pic>
        <p:nvPicPr>
          <p:cNvPr id="18" name="Picture 17" descr="A close up of a logo&#10;&#10;Description automatically generated">
            <a:extLst>
              <a:ext uri="{FF2B5EF4-FFF2-40B4-BE49-F238E27FC236}">
                <a16:creationId xmlns:a16="http://schemas.microsoft.com/office/drawing/2014/main" id="{5D9166C1-B691-CB4E-92BA-EA3181057D59}"/>
              </a:ext>
            </a:extLst>
          </p:cNvPr>
          <p:cNvPicPr>
            <a:picLocks noChangeAspect="1"/>
          </p:cNvPicPr>
          <p:nvPr userDrawn="1"/>
        </p:nvPicPr>
        <p:blipFill rotWithShape="1">
          <a:blip r:embed="rId6"/>
          <a:srcRect l="8674" t="26331" r="8770" b="24492"/>
          <a:stretch/>
        </p:blipFill>
        <p:spPr>
          <a:xfrm>
            <a:off x="6797628" y="6222908"/>
            <a:ext cx="2309314" cy="550249"/>
          </a:xfrm>
          <a:prstGeom prst="rect">
            <a:avLst/>
          </a:prstGeom>
        </p:spPr>
      </p:pic>
      <p:pic>
        <p:nvPicPr>
          <p:cNvPr id="19" name="Picture 18" descr="A close up of a sign&#10;&#10;Description automatically generated">
            <a:extLst>
              <a:ext uri="{FF2B5EF4-FFF2-40B4-BE49-F238E27FC236}">
                <a16:creationId xmlns:a16="http://schemas.microsoft.com/office/drawing/2014/main" id="{BFC1DE7F-D23D-FF45-BAFA-132D9E31F69E}"/>
              </a:ext>
            </a:extLst>
          </p:cNvPr>
          <p:cNvPicPr>
            <a:picLocks noChangeAspect="1"/>
          </p:cNvPicPr>
          <p:nvPr userDrawn="1"/>
        </p:nvPicPr>
        <p:blipFill rotWithShape="1">
          <a:blip r:embed="rId7"/>
          <a:srcRect t="21565" b="12979"/>
          <a:stretch/>
        </p:blipFill>
        <p:spPr>
          <a:xfrm>
            <a:off x="512233" y="6223924"/>
            <a:ext cx="3539067" cy="688537"/>
          </a:xfrm>
          <a:prstGeom prst="rect">
            <a:avLst/>
          </a:prstGeom>
        </p:spPr>
      </p:pic>
      <p:sp>
        <p:nvSpPr>
          <p:cNvPr id="30" name="Title 1">
            <a:extLst>
              <a:ext uri="{FF2B5EF4-FFF2-40B4-BE49-F238E27FC236}">
                <a16:creationId xmlns:a16="http://schemas.microsoft.com/office/drawing/2014/main" id="{C4554AED-3246-174A-B983-5C32EDFD5FB3}"/>
              </a:ext>
            </a:extLst>
          </p:cNvPr>
          <p:cNvSpPr txBox="1">
            <a:spLocks/>
          </p:cNvSpPr>
          <p:nvPr userDrawn="1"/>
        </p:nvSpPr>
        <p:spPr>
          <a:xfrm>
            <a:off x="928241" y="354061"/>
            <a:ext cx="8092439" cy="3801116"/>
          </a:xfrm>
          <a:prstGeom prst="rect">
            <a:avLst/>
          </a:prstGeom>
        </p:spPr>
        <p:txBody>
          <a:bodyPr vert="horz" lIns="91440" tIns="45720" rIns="91440" bIns="45720" rtlCol="0" anchor="ctr">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ctr" rtl="0">
              <a:lnSpc>
                <a:spcPct val="120000"/>
              </a:lnSpc>
            </a:pPr>
            <a:r>
              <a:rPr lang="en-US" sz="6000" b="1" i="0" u="none" strike="noStrike" kern="1200" dirty="0">
                <a:solidFill>
                  <a:schemeClr val="tx1"/>
                </a:solidFill>
                <a:effectLst/>
                <a:latin typeface="+mj-lt"/>
                <a:ea typeface="+mj-ea"/>
                <a:cs typeface="+mj-cs"/>
              </a:rPr>
              <a:t>Total Time Teaching:</a:t>
            </a:r>
          </a:p>
          <a:p>
            <a:pPr algn="ctr" rtl="0">
              <a:lnSpc>
                <a:spcPct val="120000"/>
              </a:lnSpc>
            </a:pPr>
            <a:r>
              <a:rPr lang="en-US" sz="6000" b="1" i="0" u="none" strike="noStrike" kern="1200" dirty="0">
                <a:solidFill>
                  <a:schemeClr val="tx1"/>
                </a:solidFill>
                <a:effectLst/>
                <a:latin typeface="+mj-lt"/>
                <a:ea typeface="+mj-ea"/>
                <a:cs typeface="+mj-cs"/>
              </a:rPr>
              <a:t>Using your time effectively during Discovery Land</a:t>
            </a:r>
            <a:endParaRPr lang="en-US" sz="5400" b="0" dirty="0">
              <a:effectLst/>
            </a:endParaRPr>
          </a:p>
        </p:txBody>
      </p:sp>
      <p:sp>
        <p:nvSpPr>
          <p:cNvPr id="31" name="Subtitle 2">
            <a:extLst>
              <a:ext uri="{FF2B5EF4-FFF2-40B4-BE49-F238E27FC236}">
                <a16:creationId xmlns:a16="http://schemas.microsoft.com/office/drawing/2014/main" id="{85DAFA1F-50E0-AE4C-B2E8-29DE70CFA541}"/>
              </a:ext>
            </a:extLst>
          </p:cNvPr>
          <p:cNvSpPr txBox="1">
            <a:spLocks/>
          </p:cNvSpPr>
          <p:nvPr userDrawn="1"/>
        </p:nvSpPr>
        <p:spPr>
          <a:xfrm>
            <a:off x="1007316" y="4126787"/>
            <a:ext cx="7934287" cy="550249"/>
          </a:xfrm>
          <a:prstGeom prst="rect">
            <a:avLst/>
          </a:prstGeom>
        </p:spPr>
        <p:txBody>
          <a:bodyPr>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lgn="ctr">
              <a:buNone/>
            </a:pPr>
            <a:r>
              <a:rPr lang="en-US" sz="2500" dirty="0"/>
              <a:t>Toolbox III – Training Session </a:t>
            </a:r>
          </a:p>
        </p:txBody>
      </p:sp>
    </p:spTree>
    <p:extLst>
      <p:ext uri="{BB962C8B-B14F-4D97-AF65-F5344CB8AC3E}">
        <p14:creationId xmlns:p14="http://schemas.microsoft.com/office/powerpoint/2010/main" val="2737934549"/>
      </p:ext>
    </p:extLst>
  </p:cSld>
  <p:clrMap bg1="lt1" tx1="dk1" bg2="lt2" tx2="dk2" accent1="accent1" accent2="accent2" accent3="accent3" accent4="accent4" accent5="accent5" accent6="accent6" hlink="hlink" folHlink="folHlink"/>
  <p:sldLayoutIdLst>
    <p:sldLayoutId id="2147483662" r:id="rId1"/>
    <p:sldLayoutId id="2147483661" r:id="rId2"/>
    <p:sldLayoutId id="2147483664" r:id="rId3"/>
    <p:sldLayoutId id="2147483665" r:id="rId4"/>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189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lass of blue liquid&#10;&#10;Description automatically generated with low confidence">
            <a:extLst>
              <a:ext uri="{FF2B5EF4-FFF2-40B4-BE49-F238E27FC236}">
                <a16:creationId xmlns:a16="http://schemas.microsoft.com/office/drawing/2014/main" id="{20081A6B-BDFE-7D4B-AED2-E86D7E7A2DED}"/>
              </a:ext>
            </a:extLst>
          </p:cNvPr>
          <p:cNvPicPr>
            <a:picLocks noChangeAspect="1"/>
          </p:cNvPicPr>
          <p:nvPr/>
        </p:nvPicPr>
        <p:blipFill rotWithShape="1">
          <a:blip r:embed="rId2"/>
          <a:srcRect l="15256" r="20943"/>
          <a:stretch/>
        </p:blipFill>
        <p:spPr>
          <a:xfrm>
            <a:off x="7573503" y="1790122"/>
            <a:ext cx="1883230" cy="4427621"/>
          </a:xfrm>
          <a:prstGeom prst="rect">
            <a:avLst/>
          </a:prstGeom>
        </p:spPr>
      </p:pic>
      <p:pic>
        <p:nvPicPr>
          <p:cNvPr id="6" name="Picture 5">
            <a:extLst>
              <a:ext uri="{FF2B5EF4-FFF2-40B4-BE49-F238E27FC236}">
                <a16:creationId xmlns:a16="http://schemas.microsoft.com/office/drawing/2014/main" id="{6AAEB8CE-A31D-9F4E-8251-A55B21884C58}"/>
              </a:ext>
            </a:extLst>
          </p:cNvPr>
          <p:cNvPicPr>
            <a:picLocks noChangeAspect="1"/>
          </p:cNvPicPr>
          <p:nvPr/>
        </p:nvPicPr>
        <p:blipFill>
          <a:blip r:embed="rId3"/>
          <a:stretch>
            <a:fillRect/>
          </a:stretch>
        </p:blipFill>
        <p:spPr>
          <a:xfrm>
            <a:off x="789497" y="1971145"/>
            <a:ext cx="6096094" cy="4065574"/>
          </a:xfrm>
          <a:prstGeom prst="rect">
            <a:avLst/>
          </a:prstGeom>
        </p:spPr>
      </p:pic>
      <p:sp>
        <p:nvSpPr>
          <p:cNvPr id="2" name="Title 1">
            <a:extLst>
              <a:ext uri="{FF2B5EF4-FFF2-40B4-BE49-F238E27FC236}">
                <a16:creationId xmlns:a16="http://schemas.microsoft.com/office/drawing/2014/main" id="{50086ACF-1D0B-AE4A-8250-C8FA2A4DDDCE}"/>
              </a:ext>
            </a:extLst>
          </p:cNvPr>
          <p:cNvSpPr>
            <a:spLocks noGrp="1"/>
          </p:cNvSpPr>
          <p:nvPr>
            <p:ph type="ctrTitle"/>
          </p:nvPr>
        </p:nvSpPr>
        <p:spPr/>
        <p:txBody>
          <a:bodyPr/>
          <a:lstStyle/>
          <a:p>
            <a:r>
              <a:rPr lang="en-US" dirty="0"/>
              <a:t>Total Time Teaching</a:t>
            </a:r>
          </a:p>
        </p:txBody>
      </p:sp>
    </p:spTree>
    <p:extLst>
      <p:ext uri="{BB962C8B-B14F-4D97-AF65-F5344CB8AC3E}">
        <p14:creationId xmlns:p14="http://schemas.microsoft.com/office/powerpoint/2010/main" val="5721804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66FB48-F4FC-9C46-9041-85A867BF1AD3}"/>
              </a:ext>
            </a:extLst>
          </p:cNvPr>
          <p:cNvSpPr>
            <a:spLocks noGrp="1"/>
          </p:cNvSpPr>
          <p:nvPr>
            <p:ph type="ctrTitle"/>
          </p:nvPr>
        </p:nvSpPr>
        <p:spPr/>
        <p:txBody>
          <a:bodyPr/>
          <a:lstStyle/>
          <a:p>
            <a:r>
              <a:rPr lang="en-US" dirty="0"/>
              <a:t>Wasted Time</a:t>
            </a:r>
          </a:p>
        </p:txBody>
      </p:sp>
      <p:sp>
        <p:nvSpPr>
          <p:cNvPr id="6" name="Subtitle 2">
            <a:extLst>
              <a:ext uri="{FF2B5EF4-FFF2-40B4-BE49-F238E27FC236}">
                <a16:creationId xmlns:a16="http://schemas.microsoft.com/office/drawing/2014/main" id="{176AA3B7-E52F-7B49-A277-5A042F33E29E}"/>
              </a:ext>
            </a:extLst>
          </p:cNvPr>
          <p:cNvSpPr>
            <a:spLocks noGrp="1"/>
          </p:cNvSpPr>
          <p:nvPr>
            <p:ph type="subTitle" idx="1"/>
          </p:nvPr>
        </p:nvSpPr>
        <p:spPr>
          <a:xfrm>
            <a:off x="618046" y="1971144"/>
            <a:ext cx="5306503" cy="4158193"/>
          </a:xfrm>
        </p:spPr>
        <p:txBody>
          <a:bodyPr/>
          <a:lstStyle/>
          <a:p>
            <a:r>
              <a:rPr lang="en-US" dirty="0"/>
              <a:t>Ephesians 5:15-17: “Be very careful, then, how you live–not as unwise but as wise, making the most of every opportunity, because the days are evil. Therefore do not be foolish, but understand what the Lord’s will is.” </a:t>
            </a:r>
            <a:r>
              <a:rPr lang="en-US" sz="2000" dirty="0"/>
              <a:t>(NIV1984)</a:t>
            </a:r>
          </a:p>
        </p:txBody>
      </p:sp>
      <p:pic>
        <p:nvPicPr>
          <p:cNvPr id="4" name="Picture 3">
            <a:extLst>
              <a:ext uri="{FF2B5EF4-FFF2-40B4-BE49-F238E27FC236}">
                <a16:creationId xmlns:a16="http://schemas.microsoft.com/office/drawing/2014/main" id="{69B54551-6C7F-3342-BBF5-F84333B4AC43}"/>
              </a:ext>
            </a:extLst>
          </p:cNvPr>
          <p:cNvPicPr>
            <a:picLocks noChangeAspect="1"/>
          </p:cNvPicPr>
          <p:nvPr/>
        </p:nvPicPr>
        <p:blipFill rotWithShape="1">
          <a:blip r:embed="rId2"/>
          <a:srcRect l="4633" t="14166" r="6395"/>
          <a:stretch/>
        </p:blipFill>
        <p:spPr>
          <a:xfrm>
            <a:off x="6267453" y="1971144"/>
            <a:ext cx="5176831" cy="3328220"/>
          </a:xfrm>
          <a:prstGeom prst="rect">
            <a:avLst/>
          </a:prstGeom>
        </p:spPr>
      </p:pic>
    </p:spTree>
    <p:extLst>
      <p:ext uri="{BB962C8B-B14F-4D97-AF65-F5344CB8AC3E}">
        <p14:creationId xmlns:p14="http://schemas.microsoft.com/office/powerpoint/2010/main" val="856235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04EA3-7275-2440-8FA9-C3752FF77159}"/>
              </a:ext>
            </a:extLst>
          </p:cNvPr>
          <p:cNvSpPr>
            <a:spLocks noGrp="1"/>
          </p:cNvSpPr>
          <p:nvPr>
            <p:ph type="ctrTitle"/>
          </p:nvPr>
        </p:nvSpPr>
        <p:spPr>
          <a:xfrm>
            <a:off x="807082" y="324843"/>
            <a:ext cx="9515086" cy="1646302"/>
          </a:xfrm>
        </p:spPr>
        <p:txBody>
          <a:bodyPr/>
          <a:lstStyle/>
          <a:p>
            <a:r>
              <a:rPr lang="en-US" dirty="0"/>
              <a:t>Check In</a:t>
            </a:r>
          </a:p>
        </p:txBody>
      </p:sp>
      <p:pic>
        <p:nvPicPr>
          <p:cNvPr id="5" name="Picture 4" descr="A picture containing person, indoor, wall, child&#10;&#10;Description automatically generated">
            <a:extLst>
              <a:ext uri="{FF2B5EF4-FFF2-40B4-BE49-F238E27FC236}">
                <a16:creationId xmlns:a16="http://schemas.microsoft.com/office/drawing/2014/main" id="{6C9D80E0-FB69-9B4C-9672-54B4A56F4C06}"/>
              </a:ext>
            </a:extLst>
          </p:cNvPr>
          <p:cNvPicPr>
            <a:picLocks noChangeAspect="1"/>
          </p:cNvPicPr>
          <p:nvPr/>
        </p:nvPicPr>
        <p:blipFill>
          <a:blip r:embed="rId2"/>
          <a:stretch>
            <a:fillRect/>
          </a:stretch>
        </p:blipFill>
        <p:spPr>
          <a:xfrm>
            <a:off x="5894337" y="2057402"/>
            <a:ext cx="5145362" cy="3429000"/>
          </a:xfrm>
          <a:prstGeom prst="rect">
            <a:avLst/>
          </a:prstGeom>
        </p:spPr>
      </p:pic>
      <p:sp>
        <p:nvSpPr>
          <p:cNvPr id="6" name="Subtitle 2">
            <a:extLst>
              <a:ext uri="{FF2B5EF4-FFF2-40B4-BE49-F238E27FC236}">
                <a16:creationId xmlns:a16="http://schemas.microsoft.com/office/drawing/2014/main" id="{ECDEE2A6-8A07-0944-AB1E-889A6836BF7A}"/>
              </a:ext>
            </a:extLst>
          </p:cNvPr>
          <p:cNvSpPr>
            <a:spLocks noGrp="1"/>
          </p:cNvSpPr>
          <p:nvPr>
            <p:ph type="subTitle" idx="1"/>
          </p:nvPr>
        </p:nvSpPr>
        <p:spPr>
          <a:xfrm>
            <a:off x="587834" y="2057402"/>
            <a:ext cx="5306503" cy="3429000"/>
          </a:xfrm>
        </p:spPr>
        <p:txBody>
          <a:bodyPr/>
          <a:lstStyle/>
          <a:p>
            <a:pPr marL="457200" indent="-457200">
              <a:buClr>
                <a:schemeClr val="tx1"/>
              </a:buClr>
              <a:buSzPct val="100000"/>
              <a:buFont typeface="Arial" panose="020B0604020202020204" pitchFamily="34" charset="0"/>
              <a:buChar char="•"/>
            </a:pPr>
            <a:r>
              <a:rPr lang="en-US" dirty="0"/>
              <a:t>Greet children and call them by name</a:t>
            </a:r>
          </a:p>
          <a:p>
            <a:pPr marL="457200" indent="-457200">
              <a:buClr>
                <a:schemeClr val="tx1"/>
              </a:buClr>
              <a:buSzPct val="100000"/>
              <a:buFont typeface="Arial" panose="020B0604020202020204" pitchFamily="34" charset="0"/>
              <a:buChar char="•"/>
            </a:pPr>
            <a:r>
              <a:rPr lang="en-US" dirty="0"/>
              <a:t>Ensure they have access to a Bible</a:t>
            </a:r>
          </a:p>
          <a:p>
            <a:pPr marL="457200" indent="-457200">
              <a:buClr>
                <a:schemeClr val="tx1"/>
              </a:buClr>
              <a:buSzPct val="100000"/>
              <a:buFont typeface="Arial" panose="020B0604020202020204" pitchFamily="34" charset="0"/>
              <a:buChar char="•"/>
            </a:pPr>
            <a:r>
              <a:rPr lang="en-US" dirty="0"/>
              <a:t>Divide into teams</a:t>
            </a:r>
          </a:p>
          <a:p>
            <a:pPr marL="457200" indent="-457200">
              <a:buClr>
                <a:schemeClr val="tx1"/>
              </a:buClr>
              <a:buSzPct val="100000"/>
              <a:buFont typeface="Arial" panose="020B0604020202020204" pitchFamily="34" charset="0"/>
              <a:buChar char="•"/>
            </a:pPr>
            <a:r>
              <a:rPr lang="en-US" dirty="0"/>
              <a:t>Make connections</a:t>
            </a:r>
          </a:p>
        </p:txBody>
      </p:sp>
    </p:spTree>
    <p:extLst>
      <p:ext uri="{BB962C8B-B14F-4D97-AF65-F5344CB8AC3E}">
        <p14:creationId xmlns:p14="http://schemas.microsoft.com/office/powerpoint/2010/main" val="2736468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0261A-0CE8-D740-9362-2EE8F8BECB30}"/>
              </a:ext>
            </a:extLst>
          </p:cNvPr>
          <p:cNvSpPr>
            <a:spLocks noGrp="1"/>
          </p:cNvSpPr>
          <p:nvPr>
            <p:ph type="ctrTitle"/>
          </p:nvPr>
        </p:nvSpPr>
        <p:spPr/>
        <p:txBody>
          <a:bodyPr/>
          <a:lstStyle/>
          <a:p>
            <a:r>
              <a:rPr lang="en-US" dirty="0"/>
              <a:t>Pre-Service Review Game and End-of-Class Review Game</a:t>
            </a:r>
          </a:p>
        </p:txBody>
      </p:sp>
      <p:sp>
        <p:nvSpPr>
          <p:cNvPr id="4" name="Subtitle 2">
            <a:extLst>
              <a:ext uri="{FF2B5EF4-FFF2-40B4-BE49-F238E27FC236}">
                <a16:creationId xmlns:a16="http://schemas.microsoft.com/office/drawing/2014/main" id="{F7D7B8A1-3D26-3A4B-AE9B-398247263531}"/>
              </a:ext>
            </a:extLst>
          </p:cNvPr>
          <p:cNvSpPr>
            <a:spLocks noGrp="1"/>
          </p:cNvSpPr>
          <p:nvPr>
            <p:ph type="subTitle" idx="1"/>
          </p:nvPr>
        </p:nvSpPr>
        <p:spPr>
          <a:xfrm>
            <a:off x="587834" y="2057402"/>
            <a:ext cx="5306503" cy="3429000"/>
          </a:xfrm>
        </p:spPr>
        <p:txBody>
          <a:bodyPr/>
          <a:lstStyle/>
          <a:p>
            <a:pPr marL="457200" indent="-457200">
              <a:buClr>
                <a:schemeClr val="tx1"/>
              </a:buClr>
              <a:buSzPct val="100000"/>
              <a:buFont typeface="Arial" panose="020B0604020202020204" pitchFamily="34" charset="0"/>
              <a:buChar char="•"/>
            </a:pPr>
            <a:r>
              <a:rPr lang="en-US" dirty="0"/>
              <a:t>Keep it moving</a:t>
            </a:r>
          </a:p>
          <a:p>
            <a:pPr marL="457200" indent="-457200">
              <a:buClr>
                <a:schemeClr val="tx1"/>
              </a:buClr>
              <a:buSzPct val="100000"/>
              <a:buFont typeface="Arial" panose="020B0604020202020204" pitchFamily="34" charset="0"/>
              <a:buChar char="•"/>
            </a:pPr>
            <a:r>
              <a:rPr lang="en-US" dirty="0"/>
              <a:t>Ask questions with clear answers</a:t>
            </a:r>
          </a:p>
          <a:p>
            <a:pPr marL="457200" indent="-457200">
              <a:buClr>
                <a:schemeClr val="tx1"/>
              </a:buClr>
              <a:buSzPct val="100000"/>
              <a:buFont typeface="Arial" panose="020B0604020202020204" pitchFamily="34" charset="0"/>
              <a:buChar char="•"/>
            </a:pPr>
            <a:r>
              <a:rPr lang="en-US" dirty="0"/>
              <a:t>Adjust questions to your audience</a:t>
            </a:r>
          </a:p>
        </p:txBody>
      </p:sp>
      <p:pic>
        <p:nvPicPr>
          <p:cNvPr id="5" name="Picture 4">
            <a:extLst>
              <a:ext uri="{FF2B5EF4-FFF2-40B4-BE49-F238E27FC236}">
                <a16:creationId xmlns:a16="http://schemas.microsoft.com/office/drawing/2014/main" id="{24FC809D-0EFC-114A-8F5B-D8356EC9177B}"/>
              </a:ext>
            </a:extLst>
          </p:cNvPr>
          <p:cNvPicPr>
            <a:picLocks noChangeAspect="1"/>
          </p:cNvPicPr>
          <p:nvPr/>
        </p:nvPicPr>
        <p:blipFill rotWithShape="1">
          <a:blip r:embed="rId2"/>
          <a:srcRect l="18115" t="5196" r="10668" b="9145"/>
          <a:stretch/>
        </p:blipFill>
        <p:spPr>
          <a:xfrm>
            <a:off x="5531092" y="2073414"/>
            <a:ext cx="4792003" cy="3837138"/>
          </a:xfrm>
          <a:prstGeom prst="rect">
            <a:avLst/>
          </a:prstGeom>
        </p:spPr>
      </p:pic>
    </p:spTree>
    <p:extLst>
      <p:ext uri="{BB962C8B-B14F-4D97-AF65-F5344CB8AC3E}">
        <p14:creationId xmlns:p14="http://schemas.microsoft.com/office/powerpoint/2010/main" val="2697512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565EB-0CB1-6240-96C6-41224787484A}"/>
              </a:ext>
            </a:extLst>
          </p:cNvPr>
          <p:cNvSpPr>
            <a:spLocks noGrp="1"/>
          </p:cNvSpPr>
          <p:nvPr>
            <p:ph type="ctrTitle"/>
          </p:nvPr>
        </p:nvSpPr>
        <p:spPr/>
        <p:txBody>
          <a:bodyPr/>
          <a:lstStyle/>
          <a:p>
            <a:r>
              <a:rPr lang="en-US" dirty="0"/>
              <a:t>Discover Time</a:t>
            </a:r>
          </a:p>
        </p:txBody>
      </p:sp>
      <p:sp>
        <p:nvSpPr>
          <p:cNvPr id="5" name="Subtitle 2">
            <a:extLst>
              <a:ext uri="{FF2B5EF4-FFF2-40B4-BE49-F238E27FC236}">
                <a16:creationId xmlns:a16="http://schemas.microsoft.com/office/drawing/2014/main" id="{8E7402A9-ED27-3040-B176-9BD832290002}"/>
              </a:ext>
            </a:extLst>
          </p:cNvPr>
          <p:cNvSpPr>
            <a:spLocks noGrp="1"/>
          </p:cNvSpPr>
          <p:nvPr>
            <p:ph type="subTitle" idx="1"/>
          </p:nvPr>
        </p:nvSpPr>
        <p:spPr>
          <a:xfrm>
            <a:off x="587834" y="2057402"/>
            <a:ext cx="5306503" cy="3429000"/>
          </a:xfrm>
        </p:spPr>
        <p:txBody>
          <a:bodyPr/>
          <a:lstStyle/>
          <a:p>
            <a:pPr marL="457200" indent="-457200">
              <a:buClr>
                <a:schemeClr val="tx1"/>
              </a:buClr>
              <a:buSzPct val="100000"/>
              <a:buFont typeface="Arial" panose="020B0604020202020204" pitchFamily="34" charset="0"/>
              <a:buChar char="•"/>
            </a:pPr>
            <a:r>
              <a:rPr lang="en-US" dirty="0"/>
              <a:t>Use your travel time</a:t>
            </a:r>
          </a:p>
          <a:p>
            <a:pPr marL="457200" indent="-457200">
              <a:buClr>
                <a:schemeClr val="tx1"/>
              </a:buClr>
              <a:buSzPct val="100000"/>
              <a:buFont typeface="Arial" panose="020B0604020202020204" pitchFamily="34" charset="0"/>
              <a:buChar char="•"/>
            </a:pPr>
            <a:r>
              <a:rPr lang="en-US" dirty="0"/>
              <a:t>Stick to the schedule</a:t>
            </a:r>
          </a:p>
          <a:p>
            <a:pPr marL="457200" indent="-457200">
              <a:buClr>
                <a:schemeClr val="tx1"/>
              </a:buClr>
              <a:buSzPct val="100000"/>
              <a:buFont typeface="Arial" panose="020B0604020202020204" pitchFamily="34" charset="0"/>
              <a:buChar char="•"/>
            </a:pPr>
            <a:r>
              <a:rPr lang="en-US" dirty="0"/>
              <a:t>Huddle up!</a:t>
            </a:r>
          </a:p>
          <a:p>
            <a:pPr marL="457200" indent="-457200">
              <a:buClr>
                <a:schemeClr val="tx1"/>
              </a:buClr>
              <a:buSzPct val="100000"/>
              <a:buFont typeface="Arial" panose="020B0604020202020204" pitchFamily="34" charset="0"/>
              <a:buChar char="•"/>
            </a:pPr>
            <a:r>
              <a:rPr lang="en-US" dirty="0"/>
              <a:t>All leaders participate</a:t>
            </a:r>
          </a:p>
          <a:p>
            <a:pPr marL="457200" indent="-457200">
              <a:buClr>
                <a:schemeClr val="tx1"/>
              </a:buClr>
              <a:buSzPct val="100000"/>
              <a:buFont typeface="Arial" panose="020B0604020202020204" pitchFamily="34" charset="0"/>
              <a:buChar char="•"/>
            </a:pPr>
            <a:r>
              <a:rPr lang="en-US" dirty="0"/>
              <a:t>Watch reactions</a:t>
            </a:r>
          </a:p>
          <a:p>
            <a:pPr marL="457200" indent="-457200">
              <a:buClr>
                <a:schemeClr val="tx1"/>
              </a:buClr>
              <a:buSzPct val="100000"/>
              <a:buFont typeface="Arial" panose="020B0604020202020204" pitchFamily="34" charset="0"/>
              <a:buChar char="•"/>
            </a:pPr>
            <a:r>
              <a:rPr lang="en-US" dirty="0"/>
              <a:t>Adjust if needed</a:t>
            </a:r>
          </a:p>
        </p:txBody>
      </p:sp>
      <p:pic>
        <p:nvPicPr>
          <p:cNvPr id="6" name="Picture 5" descr="A picture containing person, table, indoor, child&#10;&#10;Description automatically generated">
            <a:extLst>
              <a:ext uri="{FF2B5EF4-FFF2-40B4-BE49-F238E27FC236}">
                <a16:creationId xmlns:a16="http://schemas.microsoft.com/office/drawing/2014/main" id="{B2685A4B-21EA-1848-A9EE-BB8C8C18E718}"/>
              </a:ext>
            </a:extLst>
          </p:cNvPr>
          <p:cNvPicPr>
            <a:picLocks noChangeAspect="1"/>
          </p:cNvPicPr>
          <p:nvPr/>
        </p:nvPicPr>
        <p:blipFill rotWithShape="1">
          <a:blip r:embed="rId2"/>
          <a:srcRect r="6730"/>
          <a:stretch/>
        </p:blipFill>
        <p:spPr>
          <a:xfrm>
            <a:off x="5125579" y="1971145"/>
            <a:ext cx="5534400" cy="3950368"/>
          </a:xfrm>
          <a:prstGeom prst="rect">
            <a:avLst/>
          </a:prstGeom>
        </p:spPr>
      </p:pic>
    </p:spTree>
    <p:extLst>
      <p:ext uri="{BB962C8B-B14F-4D97-AF65-F5344CB8AC3E}">
        <p14:creationId xmlns:p14="http://schemas.microsoft.com/office/powerpoint/2010/main" val="27593811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9B6E16-ED86-8943-8DCA-E179D9391BDE}"/>
              </a:ext>
            </a:extLst>
          </p:cNvPr>
          <p:cNvSpPr>
            <a:spLocks noGrp="1"/>
          </p:cNvSpPr>
          <p:nvPr>
            <p:ph type="ctrTitle"/>
          </p:nvPr>
        </p:nvSpPr>
        <p:spPr>
          <a:xfrm>
            <a:off x="807081" y="324843"/>
            <a:ext cx="11203211" cy="1646302"/>
          </a:xfrm>
        </p:spPr>
        <p:txBody>
          <a:bodyPr/>
          <a:lstStyle/>
          <a:p>
            <a:r>
              <a:rPr lang="en-US" sz="5100" dirty="0"/>
              <a:t>Bible Lesson</a:t>
            </a:r>
          </a:p>
        </p:txBody>
      </p:sp>
      <p:pic>
        <p:nvPicPr>
          <p:cNvPr id="3" name="Content Placeholder 4">
            <a:extLst>
              <a:ext uri="{FF2B5EF4-FFF2-40B4-BE49-F238E27FC236}">
                <a16:creationId xmlns:a16="http://schemas.microsoft.com/office/drawing/2014/main" id="{68E23A71-CEBE-414C-A863-FD50F697E8AD}"/>
              </a:ext>
            </a:extLst>
          </p:cNvPr>
          <p:cNvPicPr>
            <a:picLocks noChangeAspect="1"/>
          </p:cNvPicPr>
          <p:nvPr/>
        </p:nvPicPr>
        <p:blipFill rotWithShape="1">
          <a:blip r:embed="rId2"/>
          <a:srcRect t="14127" b="10873"/>
          <a:stretch/>
        </p:blipFill>
        <p:spPr>
          <a:xfrm>
            <a:off x="1039090" y="1496291"/>
            <a:ext cx="8308107" cy="4673311"/>
          </a:xfrm>
          <a:prstGeom prst="rect">
            <a:avLst/>
          </a:prstGeom>
        </p:spPr>
      </p:pic>
    </p:spTree>
    <p:extLst>
      <p:ext uri="{BB962C8B-B14F-4D97-AF65-F5344CB8AC3E}">
        <p14:creationId xmlns:p14="http://schemas.microsoft.com/office/powerpoint/2010/main" val="23731400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C20837-AA6E-5E48-B663-8949C6ADB251}"/>
              </a:ext>
            </a:extLst>
          </p:cNvPr>
          <p:cNvSpPr>
            <a:spLocks noGrp="1"/>
          </p:cNvSpPr>
          <p:nvPr>
            <p:ph type="ctrTitle"/>
          </p:nvPr>
        </p:nvSpPr>
        <p:spPr>
          <a:xfrm>
            <a:off x="789497" y="324843"/>
            <a:ext cx="7007617" cy="1646302"/>
          </a:xfrm>
        </p:spPr>
        <p:txBody>
          <a:bodyPr/>
          <a:lstStyle/>
          <a:p>
            <a:r>
              <a:rPr lang="en-US" dirty="0"/>
              <a:t>Just Do It!</a:t>
            </a:r>
          </a:p>
        </p:txBody>
      </p:sp>
    </p:spTree>
    <p:extLst>
      <p:ext uri="{BB962C8B-B14F-4D97-AF65-F5344CB8AC3E}">
        <p14:creationId xmlns:p14="http://schemas.microsoft.com/office/powerpoint/2010/main" val="1641810040"/>
      </p:ext>
    </p:extLst>
  </p:cSld>
  <p:clrMapOvr>
    <a:masterClrMapping/>
  </p:clrMapOvr>
</p:sld>
</file>

<file path=ppt/theme/theme1.xml><?xml version="1.0" encoding="utf-8"?>
<a:theme xmlns:a="http://schemas.openxmlformats.org/drawingml/2006/main" name="Facet">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AF148A6338E745A019066EF8516AB5" ma:contentTypeVersion="15" ma:contentTypeDescription="Create a new document." ma:contentTypeScope="" ma:versionID="882826a8c56d41a8e7ec15f1910037ad">
  <xsd:schema xmlns:xsd="http://www.w3.org/2001/XMLSchema" xmlns:xs="http://www.w3.org/2001/XMLSchema" xmlns:p="http://schemas.microsoft.com/office/2006/metadata/properties" xmlns:ns2="0262e1f1-3b32-49da-a517-b4fb05fce4aa" xmlns:ns3="adefabda-bd6b-4128-a26e-f93d6295a92b" targetNamespace="http://schemas.microsoft.com/office/2006/metadata/properties" ma:root="true" ma:fieldsID="b6d5fda31a18c48385d34353635e02fa" ns2:_="" ns3:_="">
    <xsd:import namespace="0262e1f1-3b32-49da-a517-b4fb05fce4aa"/>
    <xsd:import namespace="adefabda-bd6b-4128-a26e-f93d6295a92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2:MediaServiceDateTaken" minOccurs="0"/>
                <xsd:element ref="ns2:MediaLengthInSeconds" minOccurs="0"/>
                <xsd:element ref="ns2:MediaServiceLocation"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62e1f1-3b32-49da-a517-b4fb05fce4a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defabda-bd6b-4128-a26e-f93d6295a92b"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C6B21B1-8356-4332-BBB5-B249BD6AF60D}"/>
</file>

<file path=customXml/itemProps2.xml><?xml version="1.0" encoding="utf-8"?>
<ds:datastoreItem xmlns:ds="http://schemas.openxmlformats.org/officeDocument/2006/customXml" ds:itemID="{891DD855-8B0B-4B00-9D18-F3408F8BD336}"/>
</file>

<file path=customXml/itemProps3.xml><?xml version="1.0" encoding="utf-8"?>
<ds:datastoreItem xmlns:ds="http://schemas.openxmlformats.org/officeDocument/2006/customXml" ds:itemID="{29ECEB84-5F84-42B8-AEBB-A3F4C0B098DB}"/>
</file>

<file path=docProps/app.xml><?xml version="1.0" encoding="utf-8"?>
<Properties xmlns="http://schemas.openxmlformats.org/officeDocument/2006/extended-properties" xmlns:vt="http://schemas.openxmlformats.org/officeDocument/2006/docPropsVTypes">
  <Template>{3A3BC77F-E5DD-E941-A026-D8D38A768EB0}tf10001060</Template>
  <TotalTime>1575</TotalTime>
  <Words>124</Words>
  <Application>Microsoft Macintosh PowerPoint</Application>
  <PresentationFormat>Widescreen</PresentationFormat>
  <Paragraphs>21</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Wingdings 3</vt:lpstr>
      <vt:lpstr>Facet</vt:lpstr>
      <vt:lpstr>PowerPoint Presentation</vt:lpstr>
      <vt:lpstr>Total Time Teaching</vt:lpstr>
      <vt:lpstr>Wasted Time</vt:lpstr>
      <vt:lpstr>Check In</vt:lpstr>
      <vt:lpstr>Pre-Service Review Game and End-of-Class Review Game</vt:lpstr>
      <vt:lpstr>Discover Time</vt:lpstr>
      <vt:lpstr>Bible Lesson</vt:lpstr>
      <vt:lpstr>Just Do 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Malnar</dc:creator>
  <cp:lastModifiedBy>Kerrie Gonnering</cp:lastModifiedBy>
  <cp:revision>7</cp:revision>
  <dcterms:created xsi:type="dcterms:W3CDTF">2022-01-04T14:55:28Z</dcterms:created>
  <dcterms:modified xsi:type="dcterms:W3CDTF">2022-02-03T15:39:46Z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0x010100B9AF148A6338E745A019066EF8516AB5</vt:lpwstr>
  </property>
</Properties>
</file>