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Avenir Next LT Pro 1" charset="1" panose="020B0804020202020204"/>
      <p:regular r:id="rId13"/>
    </p:embeddedFont>
    <p:embeddedFont>
      <p:font typeface="Aileron Heavy" charset="1" panose="00000A00000000000000"/>
      <p:regular r:id="rId14"/>
    </p:embeddedFont>
    <p:embeddedFont>
      <p:font typeface="Avenir Next LT Pro 2" charset="1" panose="020B090302020202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3.fntdata"/><Relationship Id="rId8" Type="http://schemas.openxmlformats.org/officeDocument/2006/relationships/slide" Target="slides/slide3.xml"/><Relationship Id="rId18" Type="http://schemas.openxmlformats.org/officeDocument/2006/relationships/customXml" Target="../customXml/item3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17" Type="http://schemas.openxmlformats.org/officeDocument/2006/relationships/customXml" Target="../customXml/item2.xml"/><Relationship Id="rId2" Type="http://schemas.openxmlformats.org/officeDocument/2006/relationships/presProps" Target="presProps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15" Type="http://schemas.openxmlformats.org/officeDocument/2006/relationships/font" Target="fonts/font15.fntdata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4" Type="http://schemas.openxmlformats.org/officeDocument/2006/relationships/font" Target="fonts/font14.fntdata"/><Relationship Id="rId4" Type="http://schemas.openxmlformats.org/officeDocument/2006/relationships/theme" Target="theme/theme1.xml"/><Relationship Id="rId9" Type="http://schemas.openxmlformats.org/officeDocument/2006/relationships/slide" Target="slides/slide4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aAE2AZTGvPg.mp3" Type="http://schemas.openxmlformats.org/officeDocument/2006/relationships/audio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19.svg" Type="http://schemas.openxmlformats.org/officeDocument/2006/relationships/image"/><Relationship Id="rId9" Target="../media/aAE2AZTGvPg.mp3" Type="http://schemas.microsoft.com/office/2007/relationships/media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VAG2CVirQKc.mp4" Type="http://schemas.openxmlformats.org/officeDocument/2006/relationships/video"/><Relationship Id="rId4" Target="../media/VAG2CVirQKc.mp4" Type="http://schemas.microsoft.com/office/2007/relationships/media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Relationship Id="rId5" Target="../media/image11.pn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Relationship Id="rId3" Target="../media/VAG7b-K0xlg.mp4" Type="http://schemas.openxmlformats.org/officeDocument/2006/relationships/video"/><Relationship Id="rId4" Target="../media/VAG7b-K0xlg.mp4" Type="http://schemas.microsoft.com/office/2007/relationships/media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327718" y="2791443"/>
            <a:ext cx="13316926" cy="6591878"/>
          </a:xfrm>
          <a:custGeom>
            <a:avLst/>
            <a:gdLst/>
            <a:ahLst/>
            <a:cxnLst/>
            <a:rect r="r" b="b" t="t" l="l"/>
            <a:pathLst>
              <a:path h="6591878" w="13316926">
                <a:moveTo>
                  <a:pt x="0" y="0"/>
                </a:moveTo>
                <a:lnTo>
                  <a:pt x="13316925" y="0"/>
                </a:lnTo>
                <a:lnTo>
                  <a:pt x="13316925" y="6591879"/>
                </a:lnTo>
                <a:lnTo>
                  <a:pt x="0" y="659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021901" y="2385254"/>
            <a:ext cx="2481124" cy="603784"/>
            <a:chOff x="0" y="0"/>
            <a:chExt cx="3308165" cy="805046"/>
          </a:xfrm>
        </p:grpSpPr>
        <p:sp>
          <p:nvSpPr>
            <p:cNvPr name="AutoShape 4" id="4"/>
            <p:cNvSpPr/>
            <p:nvPr/>
          </p:nvSpPr>
          <p:spPr>
            <a:xfrm rot="0">
              <a:off x="0" y="0"/>
              <a:ext cx="3308165" cy="805046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TextBox 5" id="5"/>
            <p:cNvSpPr txBox="true"/>
            <p:nvPr/>
          </p:nvSpPr>
          <p:spPr>
            <a:xfrm rot="0">
              <a:off x="245886" y="136881"/>
              <a:ext cx="2816394" cy="4646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000" spc="100">
                  <a:solidFill>
                    <a:srgbClr val="FFFFFF"/>
                  </a:solidFill>
                  <a:latin typeface="Avenir Next LT Pro 1"/>
                  <a:ea typeface="Avenir Next LT Pro 1"/>
                  <a:cs typeface="Avenir Next LT Pro 1"/>
                  <a:sym typeface="Avenir Next LT Pro 1"/>
                </a:rPr>
                <a:t>Stamboll, Turqi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9620637" y="2687147"/>
            <a:ext cx="479845" cy="1996393"/>
            <a:chOff x="0" y="0"/>
            <a:chExt cx="639794" cy="2661858"/>
          </a:xfrm>
        </p:grpSpPr>
        <p:sp>
          <p:nvSpPr>
            <p:cNvPr name="AutoShape 7" id="7"/>
            <p:cNvSpPr/>
            <p:nvPr/>
          </p:nvSpPr>
          <p:spPr>
            <a:xfrm rot="0">
              <a:off x="0" y="0"/>
              <a:ext cx="639794" cy="77136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AutoShape 8" id="8"/>
            <p:cNvSpPr/>
            <p:nvPr/>
          </p:nvSpPr>
          <p:spPr>
            <a:xfrm rot="0">
              <a:off x="0" y="0"/>
              <a:ext cx="77136" cy="2661858"/>
            </a:xfrm>
            <a:prstGeom prst="rect">
              <a:avLst/>
            </a:prstGeom>
            <a:solidFill>
              <a:srgbClr val="21819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6312747" y="2385632"/>
            <a:ext cx="2615371" cy="597579"/>
            <a:chOff x="0" y="0"/>
            <a:chExt cx="3487161" cy="796772"/>
          </a:xfrm>
        </p:grpSpPr>
        <p:sp>
          <p:nvSpPr>
            <p:cNvPr name="AutoShape 10" id="10"/>
            <p:cNvSpPr/>
            <p:nvPr/>
          </p:nvSpPr>
          <p:spPr>
            <a:xfrm rot="0">
              <a:off x="0" y="0"/>
              <a:ext cx="3487161" cy="796772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339018" y="122266"/>
              <a:ext cx="2914151" cy="4646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000" spc="100">
                  <a:solidFill>
                    <a:srgbClr val="FFFFFF"/>
                  </a:solidFill>
                  <a:latin typeface="Avenir Next LT Pro 1"/>
                  <a:ea typeface="Avenir Next LT Pro 1"/>
                  <a:cs typeface="Avenir Next LT Pro 1"/>
                  <a:sym typeface="Avenir Next LT Pro 1"/>
                </a:rPr>
                <a:t>Tiranë, Shqipëri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8816310" y="2676563"/>
            <a:ext cx="559902" cy="1665400"/>
            <a:chOff x="0" y="0"/>
            <a:chExt cx="746536" cy="2220533"/>
          </a:xfrm>
        </p:grpSpPr>
        <p:sp>
          <p:nvSpPr>
            <p:cNvPr name="AutoShape 13" id="13"/>
            <p:cNvSpPr/>
            <p:nvPr/>
          </p:nvSpPr>
          <p:spPr>
            <a:xfrm rot="0">
              <a:off x="0" y="0"/>
              <a:ext cx="746536" cy="90005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AutoShape 14" id="14"/>
            <p:cNvSpPr/>
            <p:nvPr/>
          </p:nvSpPr>
          <p:spPr>
            <a:xfrm rot="0">
              <a:off x="656531" y="0"/>
              <a:ext cx="90005" cy="2220533"/>
            </a:xfrm>
            <a:prstGeom prst="rect">
              <a:avLst/>
            </a:prstGeom>
            <a:solidFill>
              <a:srgbClr val="21819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9504084" y="4602653"/>
            <a:ext cx="1641826" cy="1178576"/>
            <a:chOff x="0" y="0"/>
            <a:chExt cx="432415" cy="310407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32415" cy="310407"/>
            </a:xfrm>
            <a:custGeom>
              <a:avLst/>
              <a:gdLst/>
              <a:ahLst/>
              <a:cxnLst/>
              <a:rect r="r" b="b" t="t" l="l"/>
              <a:pathLst>
                <a:path h="310407" w="432415">
                  <a:moveTo>
                    <a:pt x="0" y="0"/>
                  </a:moveTo>
                  <a:lnTo>
                    <a:pt x="432415" y="0"/>
                  </a:lnTo>
                  <a:lnTo>
                    <a:pt x="432415" y="310407"/>
                  </a:lnTo>
                  <a:lnTo>
                    <a:pt x="0" y="310407"/>
                  </a:lnTo>
                  <a:close/>
                </a:path>
              </a:pathLst>
            </a:custGeom>
            <a:solidFill>
              <a:srgbClr val="F3AE48">
                <a:alpha val="3098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9525"/>
              <a:ext cx="432415" cy="3199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2100" spc="315">
                  <a:solidFill>
                    <a:srgbClr val="000000">
                      <a:alpha val="30980"/>
                    </a:srgbClr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LINDJA E MESME</a:t>
              </a: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83450">
            <a:off x="9408101" y="4606843"/>
            <a:ext cx="352445" cy="594361"/>
          </a:xfrm>
          <a:custGeom>
            <a:avLst/>
            <a:gdLst/>
            <a:ahLst/>
            <a:cxnLst/>
            <a:rect r="r" b="b" t="t" l="l"/>
            <a:pathLst>
              <a:path h="594361" w="352445">
                <a:moveTo>
                  <a:pt x="0" y="0"/>
                </a:moveTo>
                <a:lnTo>
                  <a:pt x="352445" y="0"/>
                </a:lnTo>
                <a:lnTo>
                  <a:pt x="352445" y="594361"/>
                </a:lnTo>
                <a:lnTo>
                  <a:pt x="0" y="5943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527750" t="0" r="0" b="-3297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9248340" y="4313037"/>
            <a:ext cx="255744" cy="367977"/>
          </a:xfrm>
          <a:custGeom>
            <a:avLst/>
            <a:gdLst/>
            <a:ahLst/>
            <a:cxnLst/>
            <a:rect r="r" b="b" t="t" l="l"/>
            <a:pathLst>
              <a:path h="367977" w="255744">
                <a:moveTo>
                  <a:pt x="0" y="0"/>
                </a:moveTo>
                <a:lnTo>
                  <a:pt x="255744" y="0"/>
                </a:lnTo>
                <a:lnTo>
                  <a:pt x="255744" y="367977"/>
                </a:lnTo>
                <a:lnTo>
                  <a:pt x="0" y="367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14703395" y="5079401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PAQËSOR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51830" y="6404444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PAQËSOR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607645" y="7433144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INDIAN 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5654645" y="4910309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ATLANTIK 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190349" y="1875023"/>
            <a:ext cx="2737768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Ora e nisjes: 08:00 (CET)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021901" y="1875023"/>
            <a:ext cx="3239765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Ora e mbërritjes: 12:00 (TRT)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561680" y="260985"/>
            <a:ext cx="11164639" cy="605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 spc="576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FLUTURIMI DLG1212 | TIRANË-STAMBOLL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6456797" y="952500"/>
            <a:ext cx="5374407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7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Kohëzgjatja totale e fluturimit: 2 orë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36129" y="9449997"/>
            <a:ext cx="15815742" cy="504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10"/>
              </a:lnSpc>
            </a:pPr>
            <a:r>
              <a:rPr lang="en-US" sz="2650" spc="484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FALEMINDERIT QË UDHËTUAT ME DLG AIRLINES. UDHËTIM TË MBARË!</a:t>
            </a:r>
          </a:p>
        </p:txBody>
      </p:sp>
      <p:pic>
        <p:nvPicPr>
          <p:cNvPr name="Picture 29" id="29">
            <a:hlinkClick action="ppaction://media"/>
          </p:cNvPr>
          <p:cNvPicPr>
            <a:picLocks noChangeAspect="true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>
                  <p14:trim st="0.0000" end="12182.2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cmd cmd="playFrom(0.0)">
              <p:cBhvr>
                <p:cTn/>
                <p:tgtEl>
                  <p:spTgt spid="29"/>
                </p:tgtEl>
              </p:cBhvr>
            </p:cmd>
            <p:audio>
              <p:cMediaNode vol="100000" showWhenStopped="false">
                <p:cTn/>
                <p:tgtEl>
                  <p:spTgt spid="29"/>
                </p:tgtEl>
              </p:cMediaNode>
            </p:audio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657" r="0" b="657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77523" y="133539"/>
            <a:ext cx="6610823" cy="6156329"/>
          </a:xfrm>
          <a:custGeom>
            <a:avLst/>
            <a:gdLst/>
            <a:ahLst/>
            <a:cxnLst/>
            <a:rect r="r" b="b" t="t" l="l"/>
            <a:pathLst>
              <a:path h="6156329" w="6610823">
                <a:moveTo>
                  <a:pt x="0" y="0"/>
                </a:moveTo>
                <a:lnTo>
                  <a:pt x="6610823" y="0"/>
                </a:lnTo>
                <a:lnTo>
                  <a:pt x="6610823" y="6156329"/>
                </a:lnTo>
                <a:lnTo>
                  <a:pt x="0" y="61563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59176" y="395042"/>
            <a:ext cx="8900124" cy="3548925"/>
          </a:xfrm>
          <a:custGeom>
            <a:avLst/>
            <a:gdLst/>
            <a:ahLst/>
            <a:cxnLst/>
            <a:rect r="r" b="b" t="t" l="l"/>
            <a:pathLst>
              <a:path h="3548925" w="8900124">
                <a:moveTo>
                  <a:pt x="0" y="0"/>
                </a:moveTo>
                <a:lnTo>
                  <a:pt x="8900124" y="0"/>
                </a:lnTo>
                <a:lnTo>
                  <a:pt x="8900124" y="3548925"/>
                </a:lnTo>
                <a:lnTo>
                  <a:pt x="0" y="35489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96980" y="5392116"/>
            <a:ext cx="5062320" cy="4410546"/>
          </a:xfrm>
          <a:custGeom>
            <a:avLst/>
            <a:gdLst/>
            <a:ahLst/>
            <a:cxnLst/>
            <a:rect r="r" b="b" t="t" l="l"/>
            <a:pathLst>
              <a:path h="4410546" w="5062320">
                <a:moveTo>
                  <a:pt x="0" y="0"/>
                </a:moveTo>
                <a:lnTo>
                  <a:pt x="5062320" y="0"/>
                </a:lnTo>
                <a:lnTo>
                  <a:pt x="5062320" y="4410545"/>
                </a:lnTo>
                <a:lnTo>
                  <a:pt x="0" y="441054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550226">
            <a:off x="11459898" y="7115227"/>
            <a:ext cx="1935439" cy="730628"/>
          </a:xfrm>
          <a:custGeom>
            <a:avLst/>
            <a:gdLst/>
            <a:ahLst/>
            <a:cxnLst/>
            <a:rect r="r" b="b" t="t" l="l"/>
            <a:pathLst>
              <a:path h="730628" w="1935439">
                <a:moveTo>
                  <a:pt x="0" y="0"/>
                </a:moveTo>
                <a:lnTo>
                  <a:pt x="1935439" y="0"/>
                </a:lnTo>
                <a:lnTo>
                  <a:pt x="1935439" y="730628"/>
                </a:lnTo>
                <a:lnTo>
                  <a:pt x="0" y="7306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988222" y="3359973"/>
            <a:ext cx="5396651" cy="714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61"/>
              </a:lnSpc>
            </a:pPr>
            <a:r>
              <a:rPr lang="en-US" sz="3686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Përkthyes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816735" y="8352488"/>
            <a:ext cx="5437895" cy="7089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0"/>
              </a:lnSpc>
            </a:pPr>
            <a:r>
              <a:rPr lang="en-US" sz="371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Fermer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665873" y="7818707"/>
            <a:ext cx="5177512" cy="681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1"/>
              </a:lnSpc>
            </a:pPr>
            <a:r>
              <a:rPr lang="en-US" sz="3536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Mësues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90430" y="4486912"/>
            <a:ext cx="5291702" cy="693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60"/>
              </a:lnSpc>
            </a:pPr>
            <a:r>
              <a:rPr lang="en-US" sz="3614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Zdrukthëtar</a:t>
            </a:r>
          </a:p>
        </p:txBody>
      </p:sp>
      <p:sp>
        <p:nvSpPr>
          <p:cNvPr name="Freeform 10" id="10"/>
          <p:cNvSpPr/>
          <p:nvPr/>
        </p:nvSpPr>
        <p:spPr>
          <a:xfrm flipH="true" flipV="false" rot="3880993">
            <a:off x="7342788" y="7213702"/>
            <a:ext cx="2032774" cy="767372"/>
          </a:xfrm>
          <a:custGeom>
            <a:avLst/>
            <a:gdLst/>
            <a:ahLst/>
            <a:cxnLst/>
            <a:rect r="r" b="b" t="t" l="l"/>
            <a:pathLst>
              <a:path h="767372" w="2032774">
                <a:moveTo>
                  <a:pt x="2032775" y="0"/>
                </a:moveTo>
                <a:lnTo>
                  <a:pt x="0" y="0"/>
                </a:lnTo>
                <a:lnTo>
                  <a:pt x="0" y="767373"/>
                </a:lnTo>
                <a:lnTo>
                  <a:pt x="2032775" y="767373"/>
                </a:lnTo>
                <a:lnTo>
                  <a:pt x="203277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true" flipV="false" rot="3880993">
            <a:off x="3284588" y="2215954"/>
            <a:ext cx="2017357" cy="761552"/>
          </a:xfrm>
          <a:custGeom>
            <a:avLst/>
            <a:gdLst/>
            <a:ahLst/>
            <a:cxnLst/>
            <a:rect r="r" b="b" t="t" l="l"/>
            <a:pathLst>
              <a:path h="761552" w="2017357">
                <a:moveTo>
                  <a:pt x="2017357" y="0"/>
                </a:moveTo>
                <a:lnTo>
                  <a:pt x="0" y="0"/>
                </a:lnTo>
                <a:lnTo>
                  <a:pt x="0" y="761552"/>
                </a:lnTo>
                <a:lnTo>
                  <a:pt x="2017357" y="761552"/>
                </a:lnTo>
                <a:lnTo>
                  <a:pt x="201735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3540530">
            <a:off x="8199458" y="3295151"/>
            <a:ext cx="1978125" cy="746742"/>
          </a:xfrm>
          <a:custGeom>
            <a:avLst/>
            <a:gdLst/>
            <a:ahLst/>
            <a:cxnLst/>
            <a:rect r="r" b="b" t="t" l="l"/>
            <a:pathLst>
              <a:path h="746742" w="1978125">
                <a:moveTo>
                  <a:pt x="0" y="0"/>
                </a:moveTo>
                <a:lnTo>
                  <a:pt x="1978125" y="0"/>
                </a:lnTo>
                <a:lnTo>
                  <a:pt x="1978125" y="746742"/>
                </a:lnTo>
                <a:lnTo>
                  <a:pt x="0" y="7467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545479" y="4946672"/>
            <a:ext cx="6282137" cy="4114800"/>
          </a:xfrm>
          <a:custGeom>
            <a:avLst/>
            <a:gdLst/>
            <a:ahLst/>
            <a:cxnLst/>
            <a:rect r="r" b="b" t="t" l="l"/>
            <a:pathLst>
              <a:path h="4114800" w="6282137">
                <a:moveTo>
                  <a:pt x="0" y="0"/>
                </a:moveTo>
                <a:lnTo>
                  <a:pt x="6282137" y="0"/>
                </a:lnTo>
                <a:lnTo>
                  <a:pt x="628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327718" y="2791443"/>
            <a:ext cx="13316926" cy="6591878"/>
          </a:xfrm>
          <a:custGeom>
            <a:avLst/>
            <a:gdLst/>
            <a:ahLst/>
            <a:cxnLst/>
            <a:rect r="r" b="b" t="t" l="l"/>
            <a:pathLst>
              <a:path h="6591878" w="13316926">
                <a:moveTo>
                  <a:pt x="0" y="0"/>
                </a:moveTo>
                <a:lnTo>
                  <a:pt x="13316925" y="0"/>
                </a:lnTo>
                <a:lnTo>
                  <a:pt x="13316925" y="6591879"/>
                </a:lnTo>
                <a:lnTo>
                  <a:pt x="0" y="65918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021901" y="2385254"/>
            <a:ext cx="2481124" cy="603784"/>
            <a:chOff x="0" y="0"/>
            <a:chExt cx="3308165" cy="805046"/>
          </a:xfrm>
        </p:grpSpPr>
        <p:sp>
          <p:nvSpPr>
            <p:cNvPr name="AutoShape 4" id="4"/>
            <p:cNvSpPr/>
            <p:nvPr/>
          </p:nvSpPr>
          <p:spPr>
            <a:xfrm rot="0">
              <a:off x="0" y="0"/>
              <a:ext cx="3308165" cy="805046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TextBox 5" id="5"/>
            <p:cNvSpPr txBox="true"/>
            <p:nvPr/>
          </p:nvSpPr>
          <p:spPr>
            <a:xfrm rot="0">
              <a:off x="245886" y="136881"/>
              <a:ext cx="2816394" cy="4646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000" spc="100">
                  <a:solidFill>
                    <a:srgbClr val="FFFFFF"/>
                  </a:solidFill>
                  <a:latin typeface="Avenir Next LT Pro 1"/>
                  <a:ea typeface="Avenir Next LT Pro 1"/>
                  <a:cs typeface="Avenir Next LT Pro 1"/>
                  <a:sym typeface="Avenir Next LT Pro 1"/>
                </a:rPr>
                <a:t>Stamboll, Turqi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9620637" y="2687147"/>
            <a:ext cx="479845" cy="1996393"/>
            <a:chOff x="0" y="0"/>
            <a:chExt cx="639794" cy="2661858"/>
          </a:xfrm>
        </p:grpSpPr>
        <p:sp>
          <p:nvSpPr>
            <p:cNvPr name="AutoShape 7" id="7"/>
            <p:cNvSpPr/>
            <p:nvPr/>
          </p:nvSpPr>
          <p:spPr>
            <a:xfrm rot="0">
              <a:off x="0" y="0"/>
              <a:ext cx="639794" cy="77136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AutoShape 8" id="8"/>
            <p:cNvSpPr/>
            <p:nvPr/>
          </p:nvSpPr>
          <p:spPr>
            <a:xfrm rot="0">
              <a:off x="0" y="0"/>
              <a:ext cx="77136" cy="2661858"/>
            </a:xfrm>
            <a:prstGeom prst="rect">
              <a:avLst/>
            </a:prstGeom>
            <a:solidFill>
              <a:srgbClr val="21819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6312747" y="2385632"/>
            <a:ext cx="2615371" cy="597579"/>
            <a:chOff x="0" y="0"/>
            <a:chExt cx="3487161" cy="796772"/>
          </a:xfrm>
        </p:grpSpPr>
        <p:sp>
          <p:nvSpPr>
            <p:cNvPr name="AutoShape 10" id="10"/>
            <p:cNvSpPr/>
            <p:nvPr/>
          </p:nvSpPr>
          <p:spPr>
            <a:xfrm rot="0">
              <a:off x="0" y="0"/>
              <a:ext cx="3487161" cy="796772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339018" y="122266"/>
              <a:ext cx="2914151" cy="4646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000" spc="100">
                  <a:solidFill>
                    <a:srgbClr val="FFFFFF"/>
                  </a:solidFill>
                  <a:latin typeface="Avenir Next LT Pro 1"/>
                  <a:ea typeface="Avenir Next LT Pro 1"/>
                  <a:cs typeface="Avenir Next LT Pro 1"/>
                  <a:sym typeface="Avenir Next LT Pro 1"/>
                </a:rPr>
                <a:t>Tiranë, Shqipëri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8816310" y="2676563"/>
            <a:ext cx="559902" cy="1665400"/>
            <a:chOff x="0" y="0"/>
            <a:chExt cx="746536" cy="2220533"/>
          </a:xfrm>
        </p:grpSpPr>
        <p:sp>
          <p:nvSpPr>
            <p:cNvPr name="AutoShape 13" id="13"/>
            <p:cNvSpPr/>
            <p:nvPr/>
          </p:nvSpPr>
          <p:spPr>
            <a:xfrm rot="0">
              <a:off x="0" y="0"/>
              <a:ext cx="746536" cy="90005"/>
            </a:xfrm>
            <a:prstGeom prst="rect">
              <a:avLst/>
            </a:prstGeom>
            <a:solidFill>
              <a:srgbClr val="21819F"/>
            </a:solidFill>
          </p:spPr>
        </p:sp>
        <p:sp>
          <p:nvSpPr>
            <p:cNvPr name="AutoShape 14" id="14"/>
            <p:cNvSpPr/>
            <p:nvPr/>
          </p:nvSpPr>
          <p:spPr>
            <a:xfrm rot="0">
              <a:off x="656531" y="0"/>
              <a:ext cx="90005" cy="2220533"/>
            </a:xfrm>
            <a:prstGeom prst="rect">
              <a:avLst/>
            </a:prstGeom>
            <a:solidFill>
              <a:srgbClr val="21819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9504084" y="4602653"/>
            <a:ext cx="1641826" cy="1178576"/>
            <a:chOff x="0" y="0"/>
            <a:chExt cx="432415" cy="310407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32415" cy="310407"/>
            </a:xfrm>
            <a:custGeom>
              <a:avLst/>
              <a:gdLst/>
              <a:ahLst/>
              <a:cxnLst/>
              <a:rect r="r" b="b" t="t" l="l"/>
              <a:pathLst>
                <a:path h="310407" w="432415">
                  <a:moveTo>
                    <a:pt x="0" y="0"/>
                  </a:moveTo>
                  <a:lnTo>
                    <a:pt x="432415" y="0"/>
                  </a:lnTo>
                  <a:lnTo>
                    <a:pt x="432415" y="310407"/>
                  </a:lnTo>
                  <a:lnTo>
                    <a:pt x="0" y="310407"/>
                  </a:lnTo>
                  <a:close/>
                </a:path>
              </a:pathLst>
            </a:custGeom>
            <a:solidFill>
              <a:srgbClr val="F3AE48">
                <a:alpha val="3098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9525"/>
              <a:ext cx="432415" cy="31993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520"/>
                </a:lnSpc>
              </a:pPr>
              <a:r>
                <a:rPr lang="en-US" sz="2100" spc="315">
                  <a:solidFill>
                    <a:srgbClr val="000000">
                      <a:alpha val="30980"/>
                    </a:srgbClr>
                  </a:solidFill>
                  <a:latin typeface="Aileron Heavy"/>
                  <a:ea typeface="Aileron Heavy"/>
                  <a:cs typeface="Aileron Heavy"/>
                  <a:sym typeface="Aileron Heavy"/>
                </a:rPr>
                <a:t>LINDJA E MESME</a:t>
              </a: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83450">
            <a:off x="9408101" y="4606843"/>
            <a:ext cx="352445" cy="594361"/>
          </a:xfrm>
          <a:custGeom>
            <a:avLst/>
            <a:gdLst/>
            <a:ahLst/>
            <a:cxnLst/>
            <a:rect r="r" b="b" t="t" l="l"/>
            <a:pathLst>
              <a:path h="594361" w="352445">
                <a:moveTo>
                  <a:pt x="0" y="0"/>
                </a:moveTo>
                <a:lnTo>
                  <a:pt x="352445" y="0"/>
                </a:lnTo>
                <a:lnTo>
                  <a:pt x="352445" y="594361"/>
                </a:lnTo>
                <a:lnTo>
                  <a:pt x="0" y="5943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527750" t="0" r="0" b="-3297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9248340" y="4313037"/>
            <a:ext cx="255744" cy="367977"/>
          </a:xfrm>
          <a:custGeom>
            <a:avLst/>
            <a:gdLst/>
            <a:ahLst/>
            <a:cxnLst/>
            <a:rect r="r" b="b" t="t" l="l"/>
            <a:pathLst>
              <a:path h="367977" w="255744">
                <a:moveTo>
                  <a:pt x="0" y="0"/>
                </a:moveTo>
                <a:lnTo>
                  <a:pt x="255744" y="0"/>
                </a:lnTo>
                <a:lnTo>
                  <a:pt x="255744" y="367977"/>
                </a:lnTo>
                <a:lnTo>
                  <a:pt x="0" y="36797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14703395" y="5079401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PAQËSOR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51830" y="6404444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PAQËSOR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607645" y="7433144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INDIAN 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5654645" y="4910309"/>
            <a:ext cx="2132775" cy="635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315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OQEANI</a:t>
            </a:r>
          </a:p>
          <a:p>
            <a:pPr algn="ctr">
              <a:lnSpc>
                <a:spcPts val="2519"/>
              </a:lnSpc>
            </a:pPr>
            <a:r>
              <a:rPr lang="en-US" sz="2099" spc="314">
                <a:solidFill>
                  <a:srgbClr val="191919">
                    <a:alpha val="14902"/>
                  </a:srgbClr>
                </a:solidFill>
                <a:latin typeface="Aileron Heavy"/>
                <a:ea typeface="Aileron Heavy"/>
                <a:cs typeface="Aileron Heavy"/>
                <a:sym typeface="Aileron Heavy"/>
              </a:rPr>
              <a:t>ATLANTIK 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190349" y="1875023"/>
            <a:ext cx="2737768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Ora e nisjes: 08:00 (CET)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021901" y="1875023"/>
            <a:ext cx="3239765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Ora e mbërritjes: 12:00 (TRT)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561680" y="260985"/>
            <a:ext cx="11164639" cy="605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 spc="576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FLUTURIMI DLG1212 | TIRANË-STAMBOLL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6456797" y="952500"/>
            <a:ext cx="5374407" cy="344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7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Kohëzgjatja totale e fluturimit: 2 orë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36129" y="9449997"/>
            <a:ext cx="15815742" cy="504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10"/>
              </a:lnSpc>
            </a:pPr>
            <a:r>
              <a:rPr lang="en-US" sz="2650" spc="484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FALEMINDERIT QË UDHËTUAT ME DLG AIRLINES. UDHËTIM TË MBARË!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59753" y="1698111"/>
            <a:ext cx="16568495" cy="6652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340645" indent="-670323" lvl="1">
              <a:lnSpc>
                <a:spcPts val="8693"/>
              </a:lnSpc>
              <a:buAutoNum type="arabicPeriod" startAt="1"/>
            </a:pPr>
            <a:r>
              <a:rPr lang="en-US" sz="6209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Çfarë lloj biznesi do të hapni ose ku do të punoni?</a:t>
            </a:r>
          </a:p>
          <a:p>
            <a:pPr algn="l" marL="1340645" indent="-670323" lvl="1">
              <a:lnSpc>
                <a:spcPts val="8693"/>
              </a:lnSpc>
              <a:buAutoNum type="arabicPeriod" startAt="1"/>
            </a:pPr>
            <a:r>
              <a:rPr lang="en-US" sz="6209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Me çf</a:t>
            </a:r>
            <a:r>
              <a:rPr lang="en-US" sz="6209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arë lloj njerëzish do të ndërveproni gjatë punës suaj?</a:t>
            </a:r>
          </a:p>
          <a:p>
            <a:pPr algn="l" marL="1340645" indent="-670323" lvl="1">
              <a:lnSpc>
                <a:spcPts val="8693"/>
              </a:lnSpc>
              <a:buAutoNum type="arabicPeriod" startAt="1"/>
            </a:pPr>
            <a:r>
              <a:rPr lang="en-US" sz="6209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Si</a:t>
            </a:r>
            <a:r>
              <a:rPr lang="en-US" sz="6209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 mund ta ndani në mënyrë krijuese Ungjillin me këta njerëz?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722208" y="1655303"/>
            <a:ext cx="6843584" cy="6843584"/>
          </a:xfrm>
          <a:custGeom>
            <a:avLst/>
            <a:gdLst/>
            <a:ahLst/>
            <a:cxnLst/>
            <a:rect r="r" b="b" t="t" l="l"/>
            <a:pathLst>
              <a:path h="6843584" w="6843584">
                <a:moveTo>
                  <a:pt x="0" y="0"/>
                </a:moveTo>
                <a:lnTo>
                  <a:pt x="6843584" y="0"/>
                </a:lnTo>
                <a:lnTo>
                  <a:pt x="6843584" y="6843584"/>
                </a:lnTo>
                <a:lnTo>
                  <a:pt x="0" y="68435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982255" y="619713"/>
            <a:ext cx="12323490" cy="67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spc="64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JU LUTEMI, LIDHNI RRIPAT E SIGURIMIT.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3267856" y="8851312"/>
            <a:ext cx="11752287" cy="67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spc="64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SË SHPEJTI DO TË FILLOJMË ZBRITJEN.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2480.0000" end="9670.0000"/>
                </p14:media>
              </p:ext>
            </p:extLst>
          </p:nvPr>
        </p:nvPicPr>
        <p:blipFill>
          <a:blip r:embed="rId2"/>
          <a:srcRect l="0" t="657" r="0" b="657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6" ma:contentTypeDescription="Create a new document." ma:contentTypeScope="" ma:versionID="9e2133c4d096e17392b2b4d34ccb58a5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40ac6919d768e964f601df6c9108f747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5F6939-FFE8-4EF8-9C3D-FD4ED6437A70}"/>
</file>

<file path=customXml/itemProps2.xml><?xml version="1.0" encoding="utf-8"?>
<ds:datastoreItem xmlns:ds="http://schemas.openxmlformats.org/officeDocument/2006/customXml" ds:itemID="{DE49E41C-7D74-4CEE-A221-26FEE7D9C32E}"/>
</file>

<file path=customXml/itemProps3.xml><?xml version="1.0" encoding="utf-8"?>
<ds:datastoreItem xmlns:ds="http://schemas.openxmlformats.org/officeDocument/2006/customXml" ds:itemID="{98666B3B-5E4F-4F96-A2B4-D6352DD7D7C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V1 T1 Mësimi i misionit - Fluturim mbi vendet me qasje të kufizuar ndaj Ungjillit – Power Point</dc:title>
  <cp:revision>1</cp:revision>
  <dcterms:created xsi:type="dcterms:W3CDTF">2006-08-16T00:00:00Z</dcterms:created>
  <dcterms:modified xsi:type="dcterms:W3CDTF">2011-08-01T06:04:30Z</dcterms:modified>
  <dc:identifier>DAHQNR5n5tQ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</Properties>
</file>